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18"/>
  </p:notesMasterIdLst>
  <p:handoutMasterIdLst>
    <p:handoutMasterId r:id="rId19"/>
  </p:handoutMasterIdLst>
  <p:sldIdLst>
    <p:sldId id="257" r:id="rId2"/>
    <p:sldId id="273" r:id="rId3"/>
    <p:sldId id="274" r:id="rId4"/>
    <p:sldId id="256" r:id="rId5"/>
    <p:sldId id="270" r:id="rId6"/>
    <p:sldId id="262" r:id="rId7"/>
    <p:sldId id="266" r:id="rId8"/>
    <p:sldId id="258" r:id="rId9"/>
    <p:sldId id="268" r:id="rId10"/>
    <p:sldId id="276" r:id="rId11"/>
    <p:sldId id="263" r:id="rId12"/>
    <p:sldId id="269" r:id="rId13"/>
    <p:sldId id="271" r:id="rId14"/>
    <p:sldId id="272" r:id="rId15"/>
    <p:sldId id="260" r:id="rId16"/>
    <p:sldId id="26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18" autoAdjust="0"/>
    <p:restoredTop sz="94660"/>
  </p:normalViewPr>
  <p:slideViewPr>
    <p:cSldViewPr snapToGrid="0">
      <p:cViewPr varScale="1">
        <p:scale>
          <a:sx n="86" d="100"/>
          <a:sy n="86" d="100"/>
        </p:scale>
        <p:origin x="370" y="67"/>
      </p:cViewPr>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n chaurasia" userId="09b93c2c14bfecfa" providerId="LiveId" clId="{3871592E-0314-4DFA-8E70-E3DE07522D0D}"/>
    <pc:docChg chg="undo custSel addSld delSld modSld sldOrd">
      <pc:chgData name="nayan chaurasia" userId="09b93c2c14bfecfa" providerId="LiveId" clId="{3871592E-0314-4DFA-8E70-E3DE07522D0D}" dt="2022-05-27T19:33:50.817" v="1271"/>
      <pc:docMkLst>
        <pc:docMk/>
      </pc:docMkLst>
      <pc:sldChg chg="addSp delSp modSp mod delAnim modAnim">
        <pc:chgData name="nayan chaurasia" userId="09b93c2c14bfecfa" providerId="LiveId" clId="{3871592E-0314-4DFA-8E70-E3DE07522D0D}" dt="2022-05-27T13:55:32.065" v="570" actId="21"/>
        <pc:sldMkLst>
          <pc:docMk/>
          <pc:sldMk cId="2379768117" sldId="256"/>
        </pc:sldMkLst>
        <pc:spChg chg="add del mod">
          <ac:chgData name="nayan chaurasia" userId="09b93c2c14bfecfa" providerId="LiveId" clId="{3871592E-0314-4DFA-8E70-E3DE07522D0D}" dt="2022-05-27T13:54:49.916" v="566" actId="21"/>
          <ac:spMkLst>
            <pc:docMk/>
            <pc:sldMk cId="2379768117" sldId="256"/>
            <ac:spMk id="5" creationId="{51F37CC3-4BB2-5D4F-E73D-1062062F1C2B}"/>
          </ac:spMkLst>
        </pc:spChg>
        <pc:spChg chg="add mod">
          <ac:chgData name="nayan chaurasia" userId="09b93c2c14bfecfa" providerId="LiveId" clId="{3871592E-0314-4DFA-8E70-E3DE07522D0D}" dt="2022-05-27T09:39:03.506" v="439" actId="1076"/>
          <ac:spMkLst>
            <pc:docMk/>
            <pc:sldMk cId="2379768117" sldId="256"/>
            <ac:spMk id="8" creationId="{48B72042-9694-6122-E4BC-F08D76AF8254}"/>
          </ac:spMkLst>
        </pc:spChg>
        <pc:spChg chg="add del mod">
          <ac:chgData name="nayan chaurasia" userId="09b93c2c14bfecfa" providerId="LiveId" clId="{3871592E-0314-4DFA-8E70-E3DE07522D0D}" dt="2022-05-27T13:55:32.065" v="570" actId="21"/>
          <ac:spMkLst>
            <pc:docMk/>
            <pc:sldMk cId="2379768117" sldId="256"/>
            <ac:spMk id="11" creationId="{2F5246DE-9DB9-4452-6F33-38E66D1ADDF8}"/>
          </ac:spMkLst>
        </pc:spChg>
        <pc:picChg chg="del">
          <ac:chgData name="nayan chaurasia" userId="09b93c2c14bfecfa" providerId="LiveId" clId="{3871592E-0314-4DFA-8E70-E3DE07522D0D}" dt="2022-05-22T06:34:32.780" v="0" actId="478"/>
          <ac:picMkLst>
            <pc:docMk/>
            <pc:sldMk cId="2379768117" sldId="256"/>
            <ac:picMk id="5" creationId="{5C529651-EF38-4F7B-A607-2D7E76B5A09F}"/>
          </ac:picMkLst>
        </pc:picChg>
        <pc:picChg chg="add mod">
          <ac:chgData name="nayan chaurasia" userId="09b93c2c14bfecfa" providerId="LiveId" clId="{3871592E-0314-4DFA-8E70-E3DE07522D0D}" dt="2022-05-27T09:38:58.778" v="438" actId="1076"/>
          <ac:picMkLst>
            <pc:docMk/>
            <pc:sldMk cId="2379768117" sldId="256"/>
            <ac:picMk id="6" creationId="{4E019308-14D7-FE39-0CC3-089D17E3BE66}"/>
          </ac:picMkLst>
        </pc:picChg>
        <pc:picChg chg="add del mod">
          <ac:chgData name="nayan chaurasia" userId="09b93c2c14bfecfa" providerId="LiveId" clId="{3871592E-0314-4DFA-8E70-E3DE07522D0D}" dt="2022-05-26T17:11:03.188" v="121" actId="478"/>
          <ac:picMkLst>
            <pc:docMk/>
            <pc:sldMk cId="2379768117" sldId="256"/>
            <ac:picMk id="6" creationId="{4E327570-3F07-078E-02E4-7E78489BA9BB}"/>
          </ac:picMkLst>
        </pc:picChg>
        <pc:picChg chg="mod">
          <ac:chgData name="nayan chaurasia" userId="09b93c2c14bfecfa" providerId="LiveId" clId="{3871592E-0314-4DFA-8E70-E3DE07522D0D}" dt="2022-05-27T09:38:22.549" v="434" actId="1076"/>
          <ac:picMkLst>
            <pc:docMk/>
            <pc:sldMk cId="2379768117" sldId="256"/>
            <ac:picMk id="7" creationId="{C941A316-0DEE-41B5-863A-321BDB01685A}"/>
          </ac:picMkLst>
        </pc:picChg>
        <pc:picChg chg="add del">
          <ac:chgData name="nayan chaurasia" userId="09b93c2c14bfecfa" providerId="LiveId" clId="{3871592E-0314-4DFA-8E70-E3DE07522D0D}" dt="2022-05-27T09:39:11.321" v="441" actId="478"/>
          <ac:picMkLst>
            <pc:docMk/>
            <pc:sldMk cId="2379768117" sldId="256"/>
            <ac:picMk id="10" creationId="{03430652-E9C5-CE49-0F5B-D9F474C12295}"/>
          </ac:picMkLst>
        </pc:picChg>
      </pc:sldChg>
      <pc:sldChg chg="modSp mod modAnim">
        <pc:chgData name="nayan chaurasia" userId="09b93c2c14bfecfa" providerId="LiveId" clId="{3871592E-0314-4DFA-8E70-E3DE07522D0D}" dt="2022-05-27T19:16:51.847" v="1224"/>
        <pc:sldMkLst>
          <pc:docMk/>
          <pc:sldMk cId="4171296383" sldId="257"/>
        </pc:sldMkLst>
        <pc:spChg chg="mod">
          <ac:chgData name="nayan chaurasia" userId="09b93c2c14bfecfa" providerId="LiveId" clId="{3871592E-0314-4DFA-8E70-E3DE07522D0D}" dt="2022-05-27T09:50:11.314" v="556" actId="1076"/>
          <ac:spMkLst>
            <pc:docMk/>
            <pc:sldMk cId="4171296383" sldId="257"/>
            <ac:spMk id="2" creationId="{81938CEE-0EFA-4B37-A4D7-47C31EE0F2A0}"/>
          </ac:spMkLst>
        </pc:spChg>
        <pc:spChg chg="mod">
          <ac:chgData name="nayan chaurasia" userId="09b93c2c14bfecfa" providerId="LiveId" clId="{3871592E-0314-4DFA-8E70-E3DE07522D0D}" dt="2022-05-27T14:15:56.031" v="611" actId="1076"/>
          <ac:spMkLst>
            <pc:docMk/>
            <pc:sldMk cId="4171296383" sldId="257"/>
            <ac:spMk id="5" creationId="{67C917C7-3334-4E55-B3BC-C41B18AC0C75}"/>
          </ac:spMkLst>
        </pc:spChg>
      </pc:sldChg>
      <pc:sldChg chg="modAnim">
        <pc:chgData name="nayan chaurasia" userId="09b93c2c14bfecfa" providerId="LiveId" clId="{3871592E-0314-4DFA-8E70-E3DE07522D0D}" dt="2022-05-26T15:19:27.845" v="67"/>
        <pc:sldMkLst>
          <pc:docMk/>
          <pc:sldMk cId="853225124" sldId="258"/>
        </pc:sldMkLst>
      </pc:sldChg>
      <pc:sldChg chg="del modTransition">
        <pc:chgData name="nayan chaurasia" userId="09b93c2c14bfecfa" providerId="LiveId" clId="{3871592E-0314-4DFA-8E70-E3DE07522D0D}" dt="2022-05-26T16:20:48.252" v="117" actId="47"/>
        <pc:sldMkLst>
          <pc:docMk/>
          <pc:sldMk cId="1962978007" sldId="259"/>
        </pc:sldMkLst>
      </pc:sldChg>
      <pc:sldChg chg="modSp mod modTransition modAnim">
        <pc:chgData name="nayan chaurasia" userId="09b93c2c14bfecfa" providerId="LiveId" clId="{3871592E-0314-4DFA-8E70-E3DE07522D0D}" dt="2022-05-27T16:02:57.237" v="1218" actId="207"/>
        <pc:sldMkLst>
          <pc:docMk/>
          <pc:sldMk cId="4192837194" sldId="260"/>
        </pc:sldMkLst>
        <pc:spChg chg="mod">
          <ac:chgData name="nayan chaurasia" userId="09b93c2c14bfecfa" providerId="LiveId" clId="{3871592E-0314-4DFA-8E70-E3DE07522D0D}" dt="2022-05-27T16:02:57.237" v="1218" actId="207"/>
          <ac:spMkLst>
            <pc:docMk/>
            <pc:sldMk cId="4192837194" sldId="260"/>
            <ac:spMk id="3" creationId="{381EF6EF-0C6D-4473-AF37-DF881450D474}"/>
          </ac:spMkLst>
        </pc:spChg>
      </pc:sldChg>
      <pc:sldChg chg="modTransition">
        <pc:chgData name="nayan chaurasia" userId="09b93c2c14bfecfa" providerId="LiveId" clId="{3871592E-0314-4DFA-8E70-E3DE07522D0D}" dt="2022-05-26T17:31:32.121" v="167"/>
        <pc:sldMkLst>
          <pc:docMk/>
          <pc:sldMk cId="3223939719" sldId="261"/>
        </pc:sldMkLst>
      </pc:sldChg>
      <pc:sldChg chg="modSp mod modTransition modAnim">
        <pc:chgData name="nayan chaurasia" userId="09b93c2c14bfecfa" providerId="LiveId" clId="{3871592E-0314-4DFA-8E70-E3DE07522D0D}" dt="2022-05-26T17:32:48.036" v="171" actId="14100"/>
        <pc:sldMkLst>
          <pc:docMk/>
          <pc:sldMk cId="2909702584" sldId="262"/>
        </pc:sldMkLst>
        <pc:picChg chg="mod">
          <ac:chgData name="nayan chaurasia" userId="09b93c2c14bfecfa" providerId="LiveId" clId="{3871592E-0314-4DFA-8E70-E3DE07522D0D}" dt="2022-05-26T17:32:48.036" v="171" actId="14100"/>
          <ac:picMkLst>
            <pc:docMk/>
            <pc:sldMk cId="2909702584" sldId="262"/>
            <ac:picMk id="6" creationId="{8BF9F6A0-A00F-6C68-D15D-DCC087AF6A7D}"/>
          </ac:picMkLst>
        </pc:picChg>
      </pc:sldChg>
      <pc:sldChg chg="addSp delSp modSp new mod ord modTransition delAnim modAnim">
        <pc:chgData name="nayan chaurasia" userId="09b93c2c14bfecfa" providerId="LiveId" clId="{3871592E-0314-4DFA-8E70-E3DE07522D0D}" dt="2022-05-27T19:32:12.312" v="1250"/>
        <pc:sldMkLst>
          <pc:docMk/>
          <pc:sldMk cId="2388733836" sldId="263"/>
        </pc:sldMkLst>
        <pc:spChg chg="del">
          <ac:chgData name="nayan chaurasia" userId="09b93c2c14bfecfa" providerId="LiveId" clId="{3871592E-0314-4DFA-8E70-E3DE07522D0D}" dt="2022-05-22T06:35:55.781" v="2"/>
          <ac:spMkLst>
            <pc:docMk/>
            <pc:sldMk cId="2388733836" sldId="263"/>
            <ac:spMk id="3" creationId="{41639172-3CD5-BA69-ACA3-36A6834EA3A0}"/>
          </ac:spMkLst>
        </pc:spChg>
        <pc:spChg chg="mod">
          <ac:chgData name="nayan chaurasia" userId="09b93c2c14bfecfa" providerId="LiveId" clId="{3871592E-0314-4DFA-8E70-E3DE07522D0D}" dt="2022-05-27T14:14:30.907" v="584" actId="14861"/>
          <ac:spMkLst>
            <pc:docMk/>
            <pc:sldMk cId="2388733836" sldId="263"/>
            <ac:spMk id="6" creationId="{0D6971EA-43A4-9433-96F6-C9A9A113479F}"/>
          </ac:spMkLst>
        </pc:spChg>
        <pc:spChg chg="add del mod">
          <ac:chgData name="nayan chaurasia" userId="09b93c2c14bfecfa" providerId="LiveId" clId="{3871592E-0314-4DFA-8E70-E3DE07522D0D}" dt="2022-05-22T06:39:33.935" v="4" actId="931"/>
          <ac:spMkLst>
            <pc:docMk/>
            <pc:sldMk cId="2388733836" sldId="263"/>
            <ac:spMk id="6" creationId="{CA1DAC46-AE8B-F3CE-D476-C5F6510F0B95}"/>
          </ac:spMkLst>
        </pc:spChg>
        <pc:spChg chg="add del mod">
          <ac:chgData name="nayan chaurasia" userId="09b93c2c14bfecfa" providerId="LiveId" clId="{3871592E-0314-4DFA-8E70-E3DE07522D0D}" dt="2022-05-26T16:10:20.422" v="94"/>
          <ac:spMkLst>
            <pc:docMk/>
            <pc:sldMk cId="2388733836" sldId="263"/>
            <ac:spMk id="10" creationId="{3DAE7636-ED0E-5C74-179F-89873F0E02F3}"/>
          </ac:spMkLst>
        </pc:spChg>
        <pc:picChg chg="add mod">
          <ac:chgData name="nayan chaurasia" userId="09b93c2c14bfecfa" providerId="LiveId" clId="{3871592E-0314-4DFA-8E70-E3DE07522D0D}" dt="2022-05-27T18:56:11.078" v="1223" actId="1076"/>
          <ac:picMkLst>
            <pc:docMk/>
            <pc:sldMk cId="2388733836" sldId="263"/>
            <ac:picMk id="2" creationId="{5BE32296-9ED8-C492-B2ED-C75F9A3A1AEE}"/>
          </ac:picMkLst>
        </pc:picChg>
        <pc:picChg chg="add del mod">
          <ac:chgData name="nayan chaurasia" userId="09b93c2c14bfecfa" providerId="LiveId" clId="{3871592E-0314-4DFA-8E70-E3DE07522D0D}" dt="2022-05-22T06:36:20.334" v="3" actId="21"/>
          <ac:picMkLst>
            <pc:docMk/>
            <pc:sldMk cId="2388733836" sldId="263"/>
            <ac:picMk id="4" creationId="{DCF3F42A-853B-58DB-5972-3E92F8CF0B49}"/>
          </ac:picMkLst>
        </pc:picChg>
        <pc:picChg chg="add del mod">
          <ac:chgData name="nayan chaurasia" userId="09b93c2c14bfecfa" providerId="LiveId" clId="{3871592E-0314-4DFA-8E70-E3DE07522D0D}" dt="2022-05-22T06:39:43.438" v="5" actId="478"/>
          <ac:picMkLst>
            <pc:docMk/>
            <pc:sldMk cId="2388733836" sldId="263"/>
            <ac:picMk id="8" creationId="{B18E9FA1-5AE4-C5FF-C5DC-95FFE529866E}"/>
          </ac:picMkLst>
        </pc:picChg>
      </pc:sldChg>
      <pc:sldChg chg="new">
        <pc:chgData name="nayan chaurasia" userId="09b93c2c14bfecfa" providerId="LiveId" clId="{3871592E-0314-4DFA-8E70-E3DE07522D0D}" dt="2022-05-22T06:40:08.202" v="6" actId="680"/>
        <pc:sldMkLst>
          <pc:docMk/>
          <pc:sldMk cId="2705046770" sldId="264"/>
        </pc:sldMkLst>
      </pc:sldChg>
      <pc:sldChg chg="delSp modSp mod modTransition modAnim">
        <pc:chgData name="nayan chaurasia" userId="09b93c2c14bfecfa" providerId="LiveId" clId="{3871592E-0314-4DFA-8E70-E3DE07522D0D}" dt="2022-05-26T15:24:25.398" v="90" actId="20577"/>
        <pc:sldMkLst>
          <pc:docMk/>
          <pc:sldMk cId="2255291526" sldId="266"/>
        </pc:sldMkLst>
        <pc:spChg chg="mod">
          <ac:chgData name="nayan chaurasia" userId="09b93c2c14bfecfa" providerId="LiveId" clId="{3871592E-0314-4DFA-8E70-E3DE07522D0D}" dt="2022-05-26T15:24:25.398" v="90" actId="20577"/>
          <ac:spMkLst>
            <pc:docMk/>
            <pc:sldMk cId="2255291526" sldId="266"/>
            <ac:spMk id="2" creationId="{8AFBA868-B5AF-C402-BA29-98C3520C0D5F}"/>
          </ac:spMkLst>
        </pc:spChg>
        <pc:spChg chg="mod">
          <ac:chgData name="nayan chaurasia" userId="09b93c2c14bfecfa" providerId="LiveId" clId="{3871592E-0314-4DFA-8E70-E3DE07522D0D}" dt="2022-05-26T15:05:09.782" v="32" actId="20577"/>
          <ac:spMkLst>
            <pc:docMk/>
            <pc:sldMk cId="2255291526" sldId="266"/>
            <ac:spMk id="3" creationId="{A0EBDF9D-671D-A982-0374-80B92DB3F5AA}"/>
          </ac:spMkLst>
        </pc:spChg>
        <pc:spChg chg="del mod">
          <ac:chgData name="nayan chaurasia" userId="09b93c2c14bfecfa" providerId="LiveId" clId="{3871592E-0314-4DFA-8E70-E3DE07522D0D}" dt="2022-05-26T15:05:03.367" v="29"/>
          <ac:spMkLst>
            <pc:docMk/>
            <pc:sldMk cId="2255291526" sldId="266"/>
            <ac:spMk id="4" creationId="{CE96BC83-1C6B-E024-689B-BC3E4F435473}"/>
          </ac:spMkLst>
        </pc:spChg>
      </pc:sldChg>
      <pc:sldChg chg="modSp mod modTransition modAnim">
        <pc:chgData name="nayan chaurasia" userId="09b93c2c14bfecfa" providerId="LiveId" clId="{3871592E-0314-4DFA-8E70-E3DE07522D0D}" dt="2022-05-27T19:33:50.817" v="1271"/>
        <pc:sldMkLst>
          <pc:docMk/>
          <pc:sldMk cId="2061155985" sldId="268"/>
        </pc:sldMkLst>
        <pc:picChg chg="mod">
          <ac:chgData name="nayan chaurasia" userId="09b93c2c14bfecfa" providerId="LiveId" clId="{3871592E-0314-4DFA-8E70-E3DE07522D0D}" dt="2022-05-27T18:53:58.413" v="1220" actId="1036"/>
          <ac:picMkLst>
            <pc:docMk/>
            <pc:sldMk cId="2061155985" sldId="268"/>
            <ac:picMk id="5" creationId="{6FB7D460-ABDE-79C5-B111-2AB63225196D}"/>
          </ac:picMkLst>
        </pc:picChg>
      </pc:sldChg>
      <pc:sldChg chg="addSp delSp modSp mod modTransition delAnim modAnim">
        <pc:chgData name="nayan chaurasia" userId="09b93c2c14bfecfa" providerId="LiveId" clId="{3871592E-0314-4DFA-8E70-E3DE07522D0D}" dt="2022-05-27T13:57:18.528" v="582"/>
        <pc:sldMkLst>
          <pc:docMk/>
          <pc:sldMk cId="3223611316" sldId="269"/>
        </pc:sldMkLst>
        <pc:spChg chg="add mod">
          <ac:chgData name="nayan chaurasia" userId="09b93c2c14bfecfa" providerId="LiveId" clId="{3871592E-0314-4DFA-8E70-E3DE07522D0D}" dt="2022-05-27T13:55:15.912" v="569" actId="1076"/>
          <ac:spMkLst>
            <pc:docMk/>
            <pc:sldMk cId="3223611316" sldId="269"/>
            <ac:spMk id="5" creationId="{6D9D676B-02E7-C1E5-E674-9A1D94CA93AC}"/>
          </ac:spMkLst>
        </pc:spChg>
        <pc:spChg chg="add mod">
          <ac:chgData name="nayan chaurasia" userId="09b93c2c14bfecfa" providerId="LiveId" clId="{3871592E-0314-4DFA-8E70-E3DE07522D0D}" dt="2022-05-27T13:55:41.901" v="572" actId="1076"/>
          <ac:spMkLst>
            <pc:docMk/>
            <pc:sldMk cId="3223611316" sldId="269"/>
            <ac:spMk id="6" creationId="{748ADF60-E37E-850D-71B7-CCDA6A22F016}"/>
          </ac:spMkLst>
        </pc:spChg>
        <pc:spChg chg="mod">
          <ac:chgData name="nayan chaurasia" userId="09b93c2c14bfecfa" providerId="LiveId" clId="{3871592E-0314-4DFA-8E70-E3DE07522D0D}" dt="2022-05-26T17:22:00.633" v="140" actId="1076"/>
          <ac:spMkLst>
            <pc:docMk/>
            <pc:sldMk cId="3223611316" sldId="269"/>
            <ac:spMk id="7" creationId="{DD4FF8B3-53C7-32A4-709D-7AD1F6A95E44}"/>
          </ac:spMkLst>
        </pc:spChg>
        <pc:picChg chg="mod">
          <ac:chgData name="nayan chaurasia" userId="09b93c2c14bfecfa" providerId="LiveId" clId="{3871592E-0314-4DFA-8E70-E3DE07522D0D}" dt="2022-05-27T13:54:33.417" v="563" actId="14100"/>
          <ac:picMkLst>
            <pc:docMk/>
            <pc:sldMk cId="3223611316" sldId="269"/>
            <ac:picMk id="9" creationId="{3DE5D150-1F27-4169-99CD-24532ED50745}"/>
          </ac:picMkLst>
        </pc:picChg>
        <pc:picChg chg="mod">
          <ac:chgData name="nayan chaurasia" userId="09b93c2c14bfecfa" providerId="LiveId" clId="{3871592E-0314-4DFA-8E70-E3DE07522D0D}" dt="2022-05-27T13:54:37.436" v="565" actId="14100"/>
          <ac:picMkLst>
            <pc:docMk/>
            <pc:sldMk cId="3223611316" sldId="269"/>
            <ac:picMk id="11" creationId="{01024183-D431-9D09-0AE5-973FD1E2DAF2}"/>
          </ac:picMkLst>
        </pc:picChg>
        <pc:picChg chg="del mod">
          <ac:chgData name="nayan chaurasia" userId="09b93c2c14bfecfa" providerId="LiveId" clId="{3871592E-0314-4DFA-8E70-E3DE07522D0D}" dt="2022-05-26T17:20:56.041" v="124" actId="21"/>
          <ac:picMkLst>
            <pc:docMk/>
            <pc:sldMk cId="3223611316" sldId="269"/>
            <ac:picMk id="13" creationId="{0B024AD2-6DCF-D873-0B07-34A2B1E451DA}"/>
          </ac:picMkLst>
        </pc:picChg>
      </pc:sldChg>
      <pc:sldChg chg="addSp delSp modSp mod modTransition delAnim modAnim">
        <pc:chgData name="nayan chaurasia" userId="09b93c2c14bfecfa" providerId="LiveId" clId="{3871592E-0314-4DFA-8E70-E3DE07522D0D}" dt="2022-05-27T13:56:39.464" v="576" actId="21"/>
        <pc:sldMkLst>
          <pc:docMk/>
          <pc:sldMk cId="166823563" sldId="270"/>
        </pc:sldMkLst>
        <pc:spChg chg="add mod">
          <ac:chgData name="nayan chaurasia" userId="09b93c2c14bfecfa" providerId="LiveId" clId="{3871592E-0314-4DFA-8E70-E3DE07522D0D}" dt="2022-05-27T09:45:44.137" v="486" actId="1076"/>
          <ac:spMkLst>
            <pc:docMk/>
            <pc:sldMk cId="166823563" sldId="270"/>
            <ac:spMk id="4" creationId="{F70230FB-3AD3-5F89-4BED-E8E1556068B2}"/>
          </ac:spMkLst>
        </pc:spChg>
        <pc:spChg chg="add del mod">
          <ac:chgData name="nayan chaurasia" userId="09b93c2c14bfecfa" providerId="LiveId" clId="{3871592E-0314-4DFA-8E70-E3DE07522D0D}" dt="2022-05-27T13:56:14.636" v="573" actId="21"/>
          <ac:spMkLst>
            <pc:docMk/>
            <pc:sldMk cId="166823563" sldId="270"/>
            <ac:spMk id="7" creationId="{5F3AE3A5-3690-7EF5-64DE-2E56C3894DED}"/>
          </ac:spMkLst>
        </pc:spChg>
        <pc:spChg chg="add del mod">
          <ac:chgData name="nayan chaurasia" userId="09b93c2c14bfecfa" providerId="LiveId" clId="{3871592E-0314-4DFA-8E70-E3DE07522D0D}" dt="2022-05-27T13:56:39.464" v="576" actId="21"/>
          <ac:spMkLst>
            <pc:docMk/>
            <pc:sldMk cId="166823563" sldId="270"/>
            <ac:spMk id="8" creationId="{67793D07-3509-893A-A4F6-430739D120BE}"/>
          </ac:spMkLst>
        </pc:spChg>
        <pc:spChg chg="mod">
          <ac:chgData name="nayan chaurasia" userId="09b93c2c14bfecfa" providerId="LiveId" clId="{3871592E-0314-4DFA-8E70-E3DE07522D0D}" dt="2022-05-26T20:22:37.486" v="362" actId="20577"/>
          <ac:spMkLst>
            <pc:docMk/>
            <pc:sldMk cId="166823563" sldId="270"/>
            <ac:spMk id="10" creationId="{271D0739-C514-746C-7012-23E12B6D6A6B}"/>
          </ac:spMkLst>
        </pc:spChg>
        <pc:picChg chg="add mod">
          <ac:chgData name="nayan chaurasia" userId="09b93c2c14bfecfa" providerId="LiveId" clId="{3871592E-0314-4DFA-8E70-E3DE07522D0D}" dt="2022-05-27T09:45:40.355" v="485" actId="1076"/>
          <ac:picMkLst>
            <pc:docMk/>
            <pc:sldMk cId="166823563" sldId="270"/>
            <ac:picMk id="3" creationId="{F551B6DA-8F53-6ADF-B41F-E3F982595510}"/>
          </ac:picMkLst>
        </pc:picChg>
        <pc:picChg chg="add mod">
          <ac:chgData name="nayan chaurasia" userId="09b93c2c14bfecfa" providerId="LiveId" clId="{3871592E-0314-4DFA-8E70-E3DE07522D0D}" dt="2022-05-27T09:45:31.196" v="483" actId="1076"/>
          <ac:picMkLst>
            <pc:docMk/>
            <pc:sldMk cId="166823563" sldId="270"/>
            <ac:picMk id="5" creationId="{E576E70E-FBD6-CC86-90AE-4DF2142163C6}"/>
          </ac:picMkLst>
        </pc:picChg>
        <pc:picChg chg="del mod">
          <ac:chgData name="nayan chaurasia" userId="09b93c2c14bfecfa" providerId="LiveId" clId="{3871592E-0314-4DFA-8E70-E3DE07522D0D}" dt="2022-05-27T09:35:27.480" v="413" actId="478"/>
          <ac:picMkLst>
            <pc:docMk/>
            <pc:sldMk cId="166823563" sldId="270"/>
            <ac:picMk id="12" creationId="{9CB9FD65-7A06-1043-E276-3E84D4AD5C21}"/>
          </ac:picMkLst>
        </pc:picChg>
      </pc:sldChg>
      <pc:sldChg chg="addSp modSp new mod modTransition modAnim">
        <pc:chgData name="nayan chaurasia" userId="09b93c2c14bfecfa" providerId="LiveId" clId="{3871592E-0314-4DFA-8E70-E3DE07522D0D}" dt="2022-05-27T13:57:06.524" v="580"/>
        <pc:sldMkLst>
          <pc:docMk/>
          <pc:sldMk cId="2097162220" sldId="271"/>
        </pc:sldMkLst>
        <pc:spChg chg="add mod">
          <ac:chgData name="nayan chaurasia" userId="09b93c2c14bfecfa" providerId="LiveId" clId="{3871592E-0314-4DFA-8E70-E3DE07522D0D}" dt="2022-05-27T13:56:26.280" v="575" actId="1076"/>
          <ac:spMkLst>
            <pc:docMk/>
            <pc:sldMk cId="2097162220" sldId="271"/>
            <ac:spMk id="5" creationId="{6736753A-CB28-4EA7-C757-CC979576298E}"/>
          </ac:spMkLst>
        </pc:spChg>
        <pc:spChg chg="add mod">
          <ac:chgData name="nayan chaurasia" userId="09b93c2c14bfecfa" providerId="LiveId" clId="{3871592E-0314-4DFA-8E70-E3DE07522D0D}" dt="2022-05-27T13:56:51.035" v="578" actId="1076"/>
          <ac:spMkLst>
            <pc:docMk/>
            <pc:sldMk cId="2097162220" sldId="271"/>
            <ac:spMk id="6" creationId="{ABF86BD8-B48C-3E8B-7EB6-C217A5250A37}"/>
          </ac:spMkLst>
        </pc:spChg>
        <pc:picChg chg="add mod">
          <ac:chgData name="nayan chaurasia" userId="09b93c2c14bfecfa" providerId="LiveId" clId="{3871592E-0314-4DFA-8E70-E3DE07522D0D}" dt="2022-05-26T17:26:11.153" v="150" actId="14100"/>
          <ac:picMkLst>
            <pc:docMk/>
            <pc:sldMk cId="2097162220" sldId="271"/>
            <ac:picMk id="2" creationId="{A3A463BB-FC3E-8597-846D-77FC430C23C2}"/>
          </ac:picMkLst>
        </pc:picChg>
        <pc:picChg chg="add mod">
          <ac:chgData name="nayan chaurasia" userId="09b93c2c14bfecfa" providerId="LiveId" clId="{3871592E-0314-4DFA-8E70-E3DE07522D0D}" dt="2022-05-26T17:26:20.079" v="152" actId="1076"/>
          <ac:picMkLst>
            <pc:docMk/>
            <pc:sldMk cId="2097162220" sldId="271"/>
            <ac:picMk id="4" creationId="{5D8843BC-B152-CCB4-D5BD-AE17A2B96B04}"/>
          </ac:picMkLst>
        </pc:picChg>
      </pc:sldChg>
      <pc:sldChg chg="addSp delSp modSp new mod modAnim">
        <pc:chgData name="nayan chaurasia" userId="09b93c2c14bfecfa" providerId="LiveId" clId="{3871592E-0314-4DFA-8E70-E3DE07522D0D}" dt="2022-05-27T14:14:03.033" v="583" actId="14861"/>
        <pc:sldMkLst>
          <pc:docMk/>
          <pc:sldMk cId="854611027" sldId="272"/>
        </pc:sldMkLst>
        <pc:spChg chg="del">
          <ac:chgData name="nayan chaurasia" userId="09b93c2c14bfecfa" providerId="LiveId" clId="{3871592E-0314-4DFA-8E70-E3DE07522D0D}" dt="2022-05-26T20:10:14.513" v="179" actId="478"/>
          <ac:spMkLst>
            <pc:docMk/>
            <pc:sldMk cId="854611027" sldId="272"/>
            <ac:spMk id="2" creationId="{8455D293-F84E-17E8-3E2C-3FF2A6B74953}"/>
          </ac:spMkLst>
        </pc:spChg>
        <pc:spChg chg="mod">
          <ac:chgData name="nayan chaurasia" userId="09b93c2c14bfecfa" providerId="LiveId" clId="{3871592E-0314-4DFA-8E70-E3DE07522D0D}" dt="2022-05-26T20:14:36.779" v="332" actId="1076"/>
          <ac:spMkLst>
            <pc:docMk/>
            <pc:sldMk cId="854611027" sldId="272"/>
            <ac:spMk id="3" creationId="{A166C017-A9EF-3D73-D80F-DB1B748A87BD}"/>
          </ac:spMkLst>
        </pc:spChg>
        <pc:spChg chg="add mod">
          <ac:chgData name="nayan chaurasia" userId="09b93c2c14bfecfa" providerId="LiveId" clId="{3871592E-0314-4DFA-8E70-E3DE07522D0D}" dt="2022-05-27T14:14:03.033" v="583" actId="14861"/>
          <ac:spMkLst>
            <pc:docMk/>
            <pc:sldMk cId="854611027" sldId="272"/>
            <ac:spMk id="4" creationId="{203C2945-F973-989F-79DA-04BEF1B1FD05}"/>
          </ac:spMkLst>
        </pc:spChg>
      </pc:sldChg>
      <pc:sldChg chg="addSp modSp new mod modTransition modAnim">
        <pc:chgData name="nayan chaurasia" userId="09b93c2c14bfecfa" providerId="LiveId" clId="{3871592E-0314-4DFA-8E70-E3DE07522D0D}" dt="2022-05-27T14:27:09.827" v="881" actId="113"/>
        <pc:sldMkLst>
          <pc:docMk/>
          <pc:sldMk cId="1177849280" sldId="273"/>
        </pc:sldMkLst>
        <pc:spChg chg="add mod">
          <ac:chgData name="nayan chaurasia" userId="09b93c2c14bfecfa" providerId="LiveId" clId="{3871592E-0314-4DFA-8E70-E3DE07522D0D}" dt="2022-05-27T14:27:09.827" v="881" actId="113"/>
          <ac:spMkLst>
            <pc:docMk/>
            <pc:sldMk cId="1177849280" sldId="273"/>
            <ac:spMk id="2" creationId="{3FEE5C24-4200-7B20-51BB-BC184FEBEE54}"/>
          </ac:spMkLst>
        </pc:spChg>
        <pc:spChg chg="add mod">
          <ac:chgData name="nayan chaurasia" userId="09b93c2c14bfecfa" providerId="LiveId" clId="{3871592E-0314-4DFA-8E70-E3DE07522D0D}" dt="2022-05-27T14:25:40.062" v="863" actId="1076"/>
          <ac:spMkLst>
            <pc:docMk/>
            <pc:sldMk cId="1177849280" sldId="273"/>
            <ac:spMk id="3" creationId="{D120CBB2-AEC2-0781-8F7C-BE3140BC53AC}"/>
          </ac:spMkLst>
        </pc:spChg>
      </pc:sldChg>
      <pc:sldChg chg="addSp delSp modSp new mod modTransition modAnim">
        <pc:chgData name="nayan chaurasia" userId="09b93c2c14bfecfa" providerId="LiveId" clId="{3871592E-0314-4DFA-8E70-E3DE07522D0D}" dt="2022-05-27T14:32:30.199" v="1096"/>
        <pc:sldMkLst>
          <pc:docMk/>
          <pc:sldMk cId="1620929271" sldId="274"/>
        </pc:sldMkLst>
        <pc:spChg chg="add mod">
          <ac:chgData name="nayan chaurasia" userId="09b93c2c14bfecfa" providerId="LiveId" clId="{3871592E-0314-4DFA-8E70-E3DE07522D0D}" dt="2022-05-27T14:27:48.484" v="888" actId="14861"/>
          <ac:spMkLst>
            <pc:docMk/>
            <pc:sldMk cId="1620929271" sldId="274"/>
            <ac:spMk id="2" creationId="{26A03F2E-DB93-B8B2-59FB-79BF56E62386}"/>
          </ac:spMkLst>
        </pc:spChg>
        <pc:spChg chg="add del mod">
          <ac:chgData name="nayan chaurasia" userId="09b93c2c14bfecfa" providerId="LiveId" clId="{3871592E-0314-4DFA-8E70-E3DE07522D0D}" dt="2022-05-27T14:28:18.384" v="908"/>
          <ac:spMkLst>
            <pc:docMk/>
            <pc:sldMk cId="1620929271" sldId="274"/>
            <ac:spMk id="3" creationId="{8BFE04CA-5F6C-57FB-0332-A4101D418B8A}"/>
          </ac:spMkLst>
        </pc:spChg>
        <pc:spChg chg="add del mod">
          <ac:chgData name="nayan chaurasia" userId="09b93c2c14bfecfa" providerId="LiveId" clId="{3871592E-0314-4DFA-8E70-E3DE07522D0D}" dt="2022-05-27T14:28:55.113" v="928"/>
          <ac:spMkLst>
            <pc:docMk/>
            <pc:sldMk cId="1620929271" sldId="274"/>
            <ac:spMk id="4" creationId="{FEF06C65-D5D2-7310-F863-5225F29E70DC}"/>
          </ac:spMkLst>
        </pc:spChg>
        <pc:spChg chg="add mod">
          <ac:chgData name="nayan chaurasia" userId="09b93c2c14bfecfa" providerId="LiveId" clId="{3871592E-0314-4DFA-8E70-E3DE07522D0D}" dt="2022-05-27T14:31:02.196" v="1085" actId="14100"/>
          <ac:spMkLst>
            <pc:docMk/>
            <pc:sldMk cId="1620929271" sldId="274"/>
            <ac:spMk id="5" creationId="{7AF4F6E5-5C35-E42B-7E82-F95B0CDC88CB}"/>
          </ac:spMkLst>
        </pc:spChg>
      </pc:sldChg>
      <pc:sldChg chg="addSp delSp modSp new del mod ord">
        <pc:chgData name="nayan chaurasia" userId="09b93c2c14bfecfa" providerId="LiveId" clId="{3871592E-0314-4DFA-8E70-E3DE07522D0D}" dt="2022-05-27T16:01:22.505" v="1213" actId="47"/>
        <pc:sldMkLst>
          <pc:docMk/>
          <pc:sldMk cId="1719708111" sldId="275"/>
        </pc:sldMkLst>
        <pc:spChg chg="add del mod">
          <ac:chgData name="nayan chaurasia" userId="09b93c2c14bfecfa" providerId="LiveId" clId="{3871592E-0314-4DFA-8E70-E3DE07522D0D}" dt="2022-05-27T15:53:25.871" v="1212" actId="478"/>
          <ac:spMkLst>
            <pc:docMk/>
            <pc:sldMk cId="1719708111" sldId="275"/>
            <ac:spMk id="2" creationId="{FEA3F131-0996-FC39-3F90-DEFF540A13C3}"/>
          </ac:spMkLst>
        </pc:spChg>
      </pc:sldChg>
      <pc:sldChg chg="addSp delSp modSp new mod ord modTransition setBg delAnim modAnim">
        <pc:chgData name="nayan chaurasia" userId="09b93c2c14bfecfa" providerId="LiveId" clId="{3871592E-0314-4DFA-8E70-E3DE07522D0D}" dt="2022-05-27T16:07:00.154" v="1219"/>
        <pc:sldMkLst>
          <pc:docMk/>
          <pc:sldMk cId="3574332666" sldId="276"/>
        </pc:sldMkLst>
        <pc:picChg chg="add del mod">
          <ac:chgData name="nayan chaurasia" userId="09b93c2c14bfecfa" providerId="LiveId" clId="{3871592E-0314-4DFA-8E70-E3DE07522D0D}" dt="2022-05-27T15:50:03.869" v="1198" actId="478"/>
          <ac:picMkLst>
            <pc:docMk/>
            <pc:sldMk cId="3574332666" sldId="276"/>
            <ac:picMk id="2" creationId="{D8C02EC5-1809-563F-918A-3F415A726D42}"/>
          </ac:picMkLst>
        </pc:picChg>
        <pc:picChg chg="add mod">
          <ac:chgData name="nayan chaurasia" userId="09b93c2c14bfecfa" providerId="LiveId" clId="{3871592E-0314-4DFA-8E70-E3DE07522D0D}" dt="2022-05-27T15:51:57.695" v="1203" actId="14100"/>
          <ac:picMkLst>
            <pc:docMk/>
            <pc:sldMk cId="3574332666" sldId="276"/>
            <ac:picMk id="3" creationId="{FD84063E-67AC-7138-5C78-46BC1ACE23A2}"/>
          </ac:picMkLst>
        </pc:picChg>
      </pc:sldChg>
    </pc:docChg>
  </pc:docChgLst>
  <pc:docChgLst>
    <pc:chgData name="nayancha24@gmail.com" userId="09b93c2c14bfecfa" providerId="LiveId" clId="{EA6E9217-1305-4F90-9E16-3199892E72AB}"/>
    <pc:docChg chg="undo custSel addSld modSld">
      <pc:chgData name="nayancha24@gmail.com" userId="09b93c2c14bfecfa" providerId="LiveId" clId="{EA6E9217-1305-4F90-9E16-3199892E72AB}" dt="2022-03-13T17:05:05.185" v="605" actId="20577"/>
      <pc:docMkLst>
        <pc:docMk/>
      </pc:docMkLst>
      <pc:sldChg chg="addSp delSp modSp mod modTransition addAnim delAnim modAnim">
        <pc:chgData name="nayancha24@gmail.com" userId="09b93c2c14bfecfa" providerId="LiveId" clId="{EA6E9217-1305-4F90-9E16-3199892E72AB}" dt="2022-03-11T18:26:05.551" v="521"/>
        <pc:sldMkLst>
          <pc:docMk/>
          <pc:sldMk cId="2379768117" sldId="256"/>
        </pc:sldMkLst>
        <pc:spChg chg="mod">
          <ac:chgData name="nayancha24@gmail.com" userId="09b93c2c14bfecfa" providerId="LiveId" clId="{EA6E9217-1305-4F90-9E16-3199892E72AB}" dt="2022-03-11T16:40:41.585" v="55" actId="20577"/>
          <ac:spMkLst>
            <pc:docMk/>
            <pc:sldMk cId="2379768117" sldId="256"/>
            <ac:spMk id="2" creationId="{FCD8C922-DEDF-422F-A979-BDD70EFE30CB}"/>
          </ac:spMkLst>
        </pc:spChg>
        <pc:picChg chg="add del mod">
          <ac:chgData name="nayancha24@gmail.com" userId="09b93c2c14bfecfa" providerId="LiveId" clId="{EA6E9217-1305-4F90-9E16-3199892E72AB}" dt="2022-03-11T18:20:55.514" v="482" actId="931"/>
          <ac:picMkLst>
            <pc:docMk/>
            <pc:sldMk cId="2379768117" sldId="256"/>
            <ac:picMk id="5" creationId="{979093F5-8384-4EAA-8B92-0CFDD2A5E70E}"/>
          </ac:picMkLst>
        </pc:picChg>
        <pc:picChg chg="add del mod">
          <ac:chgData name="nayancha24@gmail.com" userId="09b93c2c14bfecfa" providerId="LiveId" clId="{EA6E9217-1305-4F90-9E16-3199892E72AB}" dt="2022-03-11T18:21:24.130" v="490" actId="14100"/>
          <ac:picMkLst>
            <pc:docMk/>
            <pc:sldMk cId="2379768117" sldId="256"/>
            <ac:picMk id="7" creationId="{C941A316-0DEE-41B5-863A-321BDB01685A}"/>
          </ac:picMkLst>
        </pc:picChg>
      </pc:sldChg>
      <pc:sldChg chg="addSp delSp modSp mod modTransition modAnim modShow">
        <pc:chgData name="nayancha24@gmail.com" userId="09b93c2c14bfecfa" providerId="LiveId" clId="{EA6E9217-1305-4F90-9E16-3199892E72AB}" dt="2022-03-11T18:25:41.633" v="512"/>
        <pc:sldMkLst>
          <pc:docMk/>
          <pc:sldMk cId="4171296383" sldId="257"/>
        </pc:sldMkLst>
        <pc:spChg chg="mod">
          <ac:chgData name="nayancha24@gmail.com" userId="09b93c2c14bfecfa" providerId="LiveId" clId="{EA6E9217-1305-4F90-9E16-3199892E72AB}" dt="2022-03-11T17:33:20.575" v="206" actId="1076"/>
          <ac:spMkLst>
            <pc:docMk/>
            <pc:sldMk cId="4171296383" sldId="257"/>
            <ac:spMk id="2" creationId="{81938CEE-0EFA-4B37-A4D7-47C31EE0F2A0}"/>
          </ac:spMkLst>
        </pc:spChg>
        <pc:spChg chg="add del mod">
          <ac:chgData name="nayancha24@gmail.com" userId="09b93c2c14bfecfa" providerId="LiveId" clId="{EA6E9217-1305-4F90-9E16-3199892E72AB}" dt="2022-03-11T18:02:20.007" v="363"/>
          <ac:spMkLst>
            <pc:docMk/>
            <pc:sldMk cId="4171296383" sldId="257"/>
            <ac:spMk id="3" creationId="{E57CDE5C-4422-47FE-8AE1-225DF1274387}"/>
          </ac:spMkLst>
        </pc:spChg>
        <pc:spChg chg="add mod">
          <ac:chgData name="nayancha24@gmail.com" userId="09b93c2c14bfecfa" providerId="LiveId" clId="{EA6E9217-1305-4F90-9E16-3199892E72AB}" dt="2022-03-11T18:08:15.263" v="437" actId="207"/>
          <ac:spMkLst>
            <pc:docMk/>
            <pc:sldMk cId="4171296383" sldId="257"/>
            <ac:spMk id="5" creationId="{67C917C7-3334-4E55-B3BC-C41B18AC0C75}"/>
          </ac:spMkLst>
        </pc:spChg>
        <pc:spChg chg="add del mod">
          <ac:chgData name="nayancha24@gmail.com" userId="09b93c2c14bfecfa" providerId="LiveId" clId="{EA6E9217-1305-4F90-9E16-3199892E72AB}" dt="2022-03-11T18:02:20.007" v="361" actId="21"/>
          <ac:spMkLst>
            <pc:docMk/>
            <pc:sldMk cId="4171296383" sldId="257"/>
            <ac:spMk id="7" creationId="{00DCDBD6-B3DE-4BBA-8B7F-EAE4A435DE8F}"/>
          </ac:spMkLst>
        </pc:spChg>
        <pc:spChg chg="add del mod">
          <ac:chgData name="nayancha24@gmail.com" userId="09b93c2c14bfecfa" providerId="LiveId" clId="{EA6E9217-1305-4F90-9E16-3199892E72AB}" dt="2022-03-11T18:08:15.848" v="439"/>
          <ac:spMkLst>
            <pc:docMk/>
            <pc:sldMk cId="4171296383" sldId="257"/>
            <ac:spMk id="8" creationId="{89D57823-B439-42CA-81E7-889E61FA221D}"/>
          </ac:spMkLst>
        </pc:spChg>
        <pc:picChg chg="mod">
          <ac:chgData name="nayancha24@gmail.com" userId="09b93c2c14bfecfa" providerId="LiveId" clId="{EA6E9217-1305-4F90-9E16-3199892E72AB}" dt="2022-03-11T18:21:14.177" v="489" actId="1440"/>
          <ac:picMkLst>
            <pc:docMk/>
            <pc:sldMk cId="4171296383" sldId="257"/>
            <ac:picMk id="6" creationId="{1A0688BC-B90D-4D9C-BC47-AC256EBB4FDB}"/>
          </ac:picMkLst>
        </pc:picChg>
      </pc:sldChg>
      <pc:sldChg chg="modSp new mod modTransition modAnim">
        <pc:chgData name="nayancha24@gmail.com" userId="09b93c2c14bfecfa" providerId="LiveId" clId="{EA6E9217-1305-4F90-9E16-3199892E72AB}" dt="2022-03-13T17:05:05.185" v="605" actId="20577"/>
        <pc:sldMkLst>
          <pc:docMk/>
          <pc:sldMk cId="853225124" sldId="258"/>
        </pc:sldMkLst>
        <pc:spChg chg="mod">
          <ac:chgData name="nayancha24@gmail.com" userId="09b93c2c14bfecfa" providerId="LiveId" clId="{EA6E9217-1305-4F90-9E16-3199892E72AB}" dt="2022-03-12T04:02:34.724" v="529"/>
          <ac:spMkLst>
            <pc:docMk/>
            <pc:sldMk cId="853225124" sldId="258"/>
            <ac:spMk id="2" creationId="{510BD840-48C5-4E02-AE62-01079EF449CC}"/>
          </ac:spMkLst>
        </pc:spChg>
        <pc:spChg chg="mod">
          <ac:chgData name="nayancha24@gmail.com" userId="09b93c2c14bfecfa" providerId="LiveId" clId="{EA6E9217-1305-4F90-9E16-3199892E72AB}" dt="2022-03-13T17:05:05.185" v="605" actId="20577"/>
          <ac:spMkLst>
            <pc:docMk/>
            <pc:sldMk cId="853225124" sldId="258"/>
            <ac:spMk id="3" creationId="{E325FC1A-5F31-4AC3-BBD8-2324EF17EC52}"/>
          </ac:spMkLst>
        </pc:spChg>
      </pc:sldChg>
      <pc:sldChg chg="addSp modSp new mod modTransition modAnim">
        <pc:chgData name="nayancha24@gmail.com" userId="09b93c2c14bfecfa" providerId="LiveId" clId="{EA6E9217-1305-4F90-9E16-3199892E72AB}" dt="2022-03-12T04:02:34.724" v="529"/>
        <pc:sldMkLst>
          <pc:docMk/>
          <pc:sldMk cId="1962978007" sldId="259"/>
        </pc:sldMkLst>
        <pc:spChg chg="mod">
          <ac:chgData name="nayancha24@gmail.com" userId="09b93c2c14bfecfa" providerId="LiveId" clId="{EA6E9217-1305-4F90-9E16-3199892E72AB}" dt="2022-03-12T04:02:34.724" v="529"/>
          <ac:spMkLst>
            <pc:docMk/>
            <pc:sldMk cId="1962978007" sldId="259"/>
            <ac:spMk id="2" creationId="{4ADBC279-BA1E-440A-9A96-D7C3E501F6D1}"/>
          </ac:spMkLst>
        </pc:spChg>
        <pc:picChg chg="add mod">
          <ac:chgData name="nayancha24@gmail.com" userId="09b93c2c14bfecfa" providerId="LiveId" clId="{EA6E9217-1305-4F90-9E16-3199892E72AB}" dt="2022-03-11T18:00:40.446" v="343" actId="1440"/>
          <ac:picMkLst>
            <pc:docMk/>
            <pc:sldMk cId="1962978007" sldId="259"/>
            <ac:picMk id="4" creationId="{724692F6-47FB-4863-B196-895F0C7F6F0A}"/>
          </ac:picMkLst>
        </pc:picChg>
      </pc:sldChg>
      <pc:sldChg chg="modSp new mod modTransition modAnim">
        <pc:chgData name="nayancha24@gmail.com" userId="09b93c2c14bfecfa" providerId="LiveId" clId="{EA6E9217-1305-4F90-9E16-3199892E72AB}" dt="2022-03-12T04:02:34.724" v="529"/>
        <pc:sldMkLst>
          <pc:docMk/>
          <pc:sldMk cId="4192837194" sldId="260"/>
        </pc:sldMkLst>
        <pc:spChg chg="mod">
          <ac:chgData name="nayancha24@gmail.com" userId="09b93c2c14bfecfa" providerId="LiveId" clId="{EA6E9217-1305-4F90-9E16-3199892E72AB}" dt="2022-03-12T04:02:34.724" v="529"/>
          <ac:spMkLst>
            <pc:docMk/>
            <pc:sldMk cId="4192837194" sldId="260"/>
            <ac:spMk id="2" creationId="{1DE6E584-5365-47F4-926F-DB71E3C0BBF3}"/>
          </ac:spMkLst>
        </pc:spChg>
        <pc:spChg chg="mod">
          <ac:chgData name="nayancha24@gmail.com" userId="09b93c2c14bfecfa" providerId="LiveId" clId="{EA6E9217-1305-4F90-9E16-3199892E72AB}" dt="2022-03-11T17:41:03.448" v="243" actId="12"/>
          <ac:spMkLst>
            <pc:docMk/>
            <pc:sldMk cId="4192837194" sldId="260"/>
            <ac:spMk id="3" creationId="{381EF6EF-0C6D-4473-AF37-DF881450D474}"/>
          </ac:spMkLst>
        </pc:spChg>
      </pc:sldChg>
      <pc:sldChg chg="modSp new mod modTransition modAnim">
        <pc:chgData name="nayancha24@gmail.com" userId="09b93c2c14bfecfa" providerId="LiveId" clId="{EA6E9217-1305-4F90-9E16-3199892E72AB}" dt="2022-03-12T04:13:12.505" v="598"/>
        <pc:sldMkLst>
          <pc:docMk/>
          <pc:sldMk cId="3223939719" sldId="261"/>
        </pc:sldMkLst>
        <pc:spChg chg="mod">
          <ac:chgData name="nayancha24@gmail.com" userId="09b93c2c14bfecfa" providerId="LiveId" clId="{EA6E9217-1305-4F90-9E16-3199892E72AB}" dt="2022-03-12T04:10:10.623" v="564" actId="14861"/>
          <ac:spMkLst>
            <pc:docMk/>
            <pc:sldMk cId="3223939719" sldId="261"/>
            <ac:spMk id="2" creationId="{8A730640-F6D9-47AE-BA9E-AFD2D4A909D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65F1B71-4434-7781-9AA7-0E7BCBE10D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EAF4401-EF42-89AC-F05D-290AF8B275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427919-C561-4355-81D4-3B6257326D2B}" type="datetimeFigureOut">
              <a:rPr lang="en-IN" smtClean="0"/>
              <a:t>28-05-2022</a:t>
            </a:fld>
            <a:endParaRPr lang="en-IN"/>
          </a:p>
        </p:txBody>
      </p:sp>
      <p:sp>
        <p:nvSpPr>
          <p:cNvPr id="4" name="Footer Placeholder 3">
            <a:extLst>
              <a:ext uri="{FF2B5EF4-FFF2-40B4-BE49-F238E27FC236}">
                <a16:creationId xmlns:a16="http://schemas.microsoft.com/office/drawing/2014/main" id="{02D476DD-EA70-B885-FF17-2E06C78A11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C8FDDD2-544E-7620-53FB-2EB2D5CCC0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B393FD-2850-454C-9CC5-018C1CACE703}" type="slidenum">
              <a:rPr lang="en-IN" smtClean="0"/>
              <a:t>‹#›</a:t>
            </a:fld>
            <a:endParaRPr lang="en-IN"/>
          </a:p>
        </p:txBody>
      </p:sp>
    </p:spTree>
    <p:extLst>
      <p:ext uri="{BB962C8B-B14F-4D97-AF65-F5344CB8AC3E}">
        <p14:creationId xmlns:p14="http://schemas.microsoft.com/office/powerpoint/2010/main" val="31635943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598A1A-A05A-4EF4-A81D-E6A21D10C599}" type="datetimeFigureOut">
              <a:rPr lang="en-IN" smtClean="0"/>
              <a:t>28-05-2022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45829E-5CA2-4699-A64E-4F450B171C2E}" type="slidenum">
              <a:rPr lang="en-IN" smtClean="0"/>
              <a:t>‹#›</a:t>
            </a:fld>
            <a:endParaRPr lang="en-IN"/>
          </a:p>
        </p:txBody>
      </p:sp>
    </p:spTree>
    <p:extLst>
      <p:ext uri="{BB962C8B-B14F-4D97-AF65-F5344CB8AC3E}">
        <p14:creationId xmlns:p14="http://schemas.microsoft.com/office/powerpoint/2010/main" val="283690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2566222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1826318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566905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41141425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15170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33992843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1755449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3097844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155104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6DD4C4-8434-497B-AD20-E581039CF4AB}" type="datetimeFigureOut">
              <a:rPr lang="en-IN" smtClean="0"/>
              <a:t>28-05-2022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3639461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6DD4C4-8434-497B-AD20-E581039CF4AB}"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39859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A6DD4C4-8434-497B-AD20-E581039CF4AB}" type="datetimeFigureOut">
              <a:rPr lang="en-IN" smtClean="0"/>
              <a:t>28-05-2022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2519434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A6DD4C4-8434-497B-AD20-E581039CF4AB}" type="datetimeFigureOut">
              <a:rPr lang="en-IN" smtClean="0"/>
              <a:t>28-05-2022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26405236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6DD4C4-8434-497B-AD20-E581039CF4AB}" type="datetimeFigureOut">
              <a:rPr lang="en-IN" smtClean="0"/>
              <a:t>28-05-2022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3304951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A6DD4C4-8434-497B-AD20-E581039CF4AB}"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4046389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6DD4C4-8434-497B-AD20-E581039CF4AB}" type="datetimeFigureOut">
              <a:rPr lang="en-IN" smtClean="0"/>
              <a:t>28-05-2022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EBB8BF-609E-455D-9C4F-468D4F6569D7}" type="slidenum">
              <a:rPr lang="en-IN" smtClean="0"/>
              <a:t>‹#›</a:t>
            </a:fld>
            <a:endParaRPr lang="en-IN"/>
          </a:p>
        </p:txBody>
      </p:sp>
    </p:spTree>
    <p:extLst>
      <p:ext uri="{BB962C8B-B14F-4D97-AF65-F5344CB8AC3E}">
        <p14:creationId xmlns:p14="http://schemas.microsoft.com/office/powerpoint/2010/main" val="2319984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A6DD4C4-8434-497B-AD20-E581039CF4AB}" type="datetimeFigureOut">
              <a:rPr lang="en-IN" smtClean="0"/>
              <a:t>28-05-2022</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AEBB8BF-609E-455D-9C4F-468D4F6569D7}" type="slidenum">
              <a:rPr lang="en-IN" smtClean="0"/>
              <a:t>‹#›</a:t>
            </a:fld>
            <a:endParaRPr lang="en-IN"/>
          </a:p>
        </p:txBody>
      </p:sp>
    </p:spTree>
    <p:extLst>
      <p:ext uri="{BB962C8B-B14F-4D97-AF65-F5344CB8AC3E}">
        <p14:creationId xmlns:p14="http://schemas.microsoft.com/office/powerpoint/2010/main" val="97198178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8CEE-0EFA-4B37-A4D7-47C31EE0F2A0}"/>
              </a:ext>
            </a:extLst>
          </p:cNvPr>
          <p:cNvSpPr>
            <a:spLocks noGrp="1"/>
          </p:cNvSpPr>
          <p:nvPr>
            <p:ph type="title"/>
          </p:nvPr>
        </p:nvSpPr>
        <p:spPr>
          <a:xfrm>
            <a:off x="617996" y="334156"/>
            <a:ext cx="6031378" cy="5060272"/>
          </a:xfrm>
          <a:ln>
            <a:solidFill>
              <a:schemeClr val="accent3">
                <a:lumMod val="75000"/>
              </a:schemeClr>
            </a:solidFill>
          </a:ln>
          <a:effectLst>
            <a:glow rad="101600">
              <a:schemeClr val="accent3">
                <a:satMod val="175000"/>
                <a:alpha val="40000"/>
              </a:schemeClr>
            </a:glow>
            <a:outerShdw blurRad="149987" dist="250190" dir="8460000" algn="ctr">
              <a:srgbClr val="000000">
                <a:alpha val="28000"/>
              </a:srgbClr>
            </a:outerShdw>
          </a:effectLst>
          <a:scene3d>
            <a:camera prst="perspectiveRight"/>
            <a:lightRig rig="contrasting" dir="t">
              <a:rot lat="0" lon="0" rev="1500000"/>
            </a:lightRig>
          </a:scene3d>
          <a:sp3d prstMaterial="metal">
            <a:bevelT w="88900" h="88900"/>
          </a:sp3d>
        </p:spPr>
        <p:txBody>
          <a:bodyPr>
            <a:noAutofit/>
          </a:bodyPr>
          <a:lstStyle/>
          <a:p>
            <a:pPr algn="ctr">
              <a:lnSpc>
                <a:spcPct val="150000"/>
              </a:lnSpc>
            </a:pPr>
            <a:r>
              <a:rPr lang="en-US" sz="4000" b="1" u="sng" dirty="0">
                <a:solidFill>
                  <a:schemeClr val="accent5"/>
                </a:solidFill>
                <a:effectLst>
                  <a:outerShdw blurRad="38100" dist="38100" dir="2700000" algn="tl">
                    <a:srgbClr val="000000">
                      <a:alpha val="43137"/>
                    </a:srgbClr>
                  </a:outerShdw>
                </a:effectLst>
              </a:rPr>
              <a:t>MAGNITUDE COMPARATOR</a:t>
            </a:r>
            <a:br>
              <a:rPr lang="en-US" sz="4000" b="1" u="sng" dirty="0">
                <a:solidFill>
                  <a:schemeClr val="accent5"/>
                </a:solidFill>
                <a:effectLst>
                  <a:outerShdw blurRad="38100" dist="38100" dir="2700000" algn="tl">
                    <a:srgbClr val="000000">
                      <a:alpha val="43137"/>
                    </a:srgbClr>
                  </a:outerShdw>
                </a:effectLst>
              </a:rPr>
            </a:br>
            <a:r>
              <a:rPr lang="en-US" sz="4000" b="1" u="sng" dirty="0">
                <a:solidFill>
                  <a:schemeClr val="accent5"/>
                </a:solidFill>
                <a:effectLst>
                  <a:outerShdw blurRad="38100" dist="38100" dir="2700000" algn="tl">
                    <a:srgbClr val="000000">
                      <a:alpha val="43137"/>
                    </a:srgbClr>
                  </a:outerShdw>
                </a:effectLst>
              </a:rPr>
              <a:t>AND</a:t>
            </a:r>
            <a:br>
              <a:rPr lang="en-US" sz="4000" b="1" u="sng" dirty="0">
                <a:solidFill>
                  <a:schemeClr val="accent5"/>
                </a:solidFill>
                <a:effectLst>
                  <a:outerShdw blurRad="38100" dist="38100" dir="2700000" algn="tl">
                    <a:srgbClr val="000000">
                      <a:alpha val="43137"/>
                    </a:srgbClr>
                  </a:outerShdw>
                </a:effectLst>
              </a:rPr>
            </a:br>
            <a:r>
              <a:rPr lang="en-US" sz="4000" b="1" dirty="0">
                <a:solidFill>
                  <a:schemeClr val="accent5"/>
                </a:solidFill>
                <a:effectLst>
                  <a:outerShdw blurRad="38100" dist="38100" dir="2700000" algn="tl">
                    <a:srgbClr val="000000">
                      <a:alpha val="43137"/>
                    </a:srgbClr>
                  </a:outerShdw>
                </a:effectLst>
              </a:rPr>
              <a:t> </a:t>
            </a:r>
            <a:r>
              <a:rPr lang="en-US" sz="4000" b="1" u="sng" dirty="0">
                <a:solidFill>
                  <a:schemeClr val="accent5"/>
                </a:solidFill>
                <a:effectLst>
                  <a:outerShdw blurRad="38100" dist="38100" dir="2700000" algn="tl">
                    <a:srgbClr val="000000">
                      <a:alpha val="43137"/>
                    </a:srgbClr>
                  </a:outerShdw>
                </a:effectLst>
              </a:rPr>
              <a:t>PARALLEL</a:t>
            </a:r>
            <a:r>
              <a:rPr lang="en-US" sz="4000" b="1" dirty="0">
                <a:solidFill>
                  <a:schemeClr val="accent5"/>
                </a:solidFill>
                <a:effectLst>
                  <a:outerShdw blurRad="38100" dist="38100" dir="2700000" algn="tl">
                    <a:srgbClr val="000000">
                      <a:alpha val="43137"/>
                    </a:srgbClr>
                  </a:outerShdw>
                </a:effectLst>
              </a:rPr>
              <a:t> </a:t>
            </a:r>
            <a:r>
              <a:rPr lang="en-US" sz="4000" b="1" u="sng" dirty="0">
                <a:solidFill>
                  <a:schemeClr val="accent5"/>
                </a:solidFill>
                <a:effectLst>
                  <a:outerShdw blurRad="38100" dist="38100" dir="2700000" algn="tl">
                    <a:srgbClr val="000000">
                      <a:alpha val="43137"/>
                    </a:srgbClr>
                  </a:outerShdw>
                </a:effectLst>
              </a:rPr>
              <a:t>ADDER</a:t>
            </a:r>
            <a:br>
              <a:rPr lang="en-US" sz="4000" b="1" u="sng" dirty="0">
                <a:solidFill>
                  <a:schemeClr val="accent5"/>
                </a:solidFill>
                <a:effectLst>
                  <a:outerShdw blurRad="38100" dist="38100" dir="2700000" algn="tl">
                    <a:srgbClr val="000000">
                      <a:alpha val="43137"/>
                    </a:srgbClr>
                  </a:outerShdw>
                </a:effectLst>
              </a:rPr>
            </a:br>
            <a:r>
              <a:rPr lang="en-US" sz="4000" b="1" dirty="0">
                <a:solidFill>
                  <a:schemeClr val="accent5"/>
                </a:solidFill>
                <a:effectLst>
                  <a:outerShdw blurRad="38100" dist="38100" dir="2700000" algn="tl">
                    <a:srgbClr val="000000">
                      <a:alpha val="43137"/>
                    </a:srgbClr>
                  </a:outerShdw>
                </a:effectLst>
              </a:rPr>
              <a:t> </a:t>
            </a:r>
            <a:r>
              <a:rPr lang="en-US" sz="4000" b="1" u="sng" dirty="0">
                <a:solidFill>
                  <a:schemeClr val="accent5"/>
                </a:solidFill>
                <a:effectLst>
                  <a:outerShdw blurRad="38100" dist="38100" dir="2700000" algn="tl">
                    <a:srgbClr val="000000">
                      <a:alpha val="43137"/>
                    </a:srgbClr>
                  </a:outerShdw>
                </a:effectLst>
              </a:rPr>
              <a:t>CUM</a:t>
            </a:r>
            <a:r>
              <a:rPr lang="en-US" sz="4000" b="1" dirty="0">
                <a:solidFill>
                  <a:schemeClr val="accent5"/>
                </a:solidFill>
                <a:effectLst>
                  <a:outerShdw blurRad="38100" dist="38100" dir="2700000" algn="tl">
                    <a:srgbClr val="000000">
                      <a:alpha val="43137"/>
                    </a:srgbClr>
                  </a:outerShdw>
                </a:effectLst>
              </a:rPr>
              <a:t> </a:t>
            </a:r>
            <a:r>
              <a:rPr lang="en-US" sz="4000" b="1" u="sng" dirty="0">
                <a:solidFill>
                  <a:schemeClr val="accent5"/>
                </a:solidFill>
                <a:effectLst>
                  <a:outerShdw blurRad="38100" dist="38100" dir="2700000" algn="tl">
                    <a:srgbClr val="000000">
                      <a:alpha val="43137"/>
                    </a:srgbClr>
                  </a:outerShdw>
                </a:effectLst>
              </a:rPr>
              <a:t>SUBTRACTOR</a:t>
            </a:r>
            <a:endParaRPr lang="en-IN" sz="4000" b="1" u="sng" dirty="0">
              <a:solidFill>
                <a:schemeClr val="accent5"/>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67C917C7-3334-4E55-B3BC-C41B18AC0C75}"/>
              </a:ext>
            </a:extLst>
          </p:cNvPr>
          <p:cNvSpPr/>
          <p:nvPr/>
        </p:nvSpPr>
        <p:spPr>
          <a:xfrm>
            <a:off x="5961248" y="5288340"/>
            <a:ext cx="5205656" cy="156966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none" lIns="91440" tIns="45720" rIns="91440" bIns="45720">
            <a:spAutoFit/>
          </a:bodyPr>
          <a:lstStyle/>
          <a:p>
            <a:pPr algn="ctr"/>
            <a:r>
              <a:rPr lang="en-US" sz="3200" dirty="0">
                <a:ln w="0"/>
                <a:solidFill>
                  <a:srgbClr val="002060"/>
                </a:solidFill>
                <a:effectLst>
                  <a:reflection blurRad="6350" stA="53000" endA="300" endPos="35500" dir="5400000" sy="-90000" algn="bl" rotWithShape="0"/>
                </a:effectLst>
              </a:rPr>
              <a:t>DESIGNATION – MRS. SWETA</a:t>
            </a:r>
          </a:p>
          <a:p>
            <a:pPr algn="ctr"/>
            <a:r>
              <a:rPr lang="en-US" sz="3200" dirty="0">
                <a:ln w="0"/>
                <a:solidFill>
                  <a:srgbClr val="002060"/>
                </a:solidFill>
                <a:effectLst>
                  <a:reflection blurRad="6350" stA="53000" endA="300" endPos="35500" dir="5400000" sy="-90000" algn="bl" rotWithShape="0"/>
                </a:effectLst>
              </a:rPr>
              <a:t>ASSISTANT PROFESSOR</a:t>
            </a:r>
          </a:p>
          <a:p>
            <a:pPr algn="ctr"/>
            <a:r>
              <a:rPr lang="en-US" sz="3200" dirty="0">
                <a:ln w="0"/>
                <a:solidFill>
                  <a:srgbClr val="002060"/>
                </a:solidFill>
                <a:effectLst>
                  <a:reflection blurRad="6350" stA="53000" endA="300" endPos="35500" dir="5400000" sy="-90000" algn="bl" rotWithShape="0"/>
                </a:effectLst>
              </a:rPr>
              <a:t>E.C. DEPARTMENT</a:t>
            </a:r>
          </a:p>
        </p:txBody>
      </p:sp>
      <p:pic>
        <p:nvPicPr>
          <p:cNvPr id="4" name="Picture 3">
            <a:extLst>
              <a:ext uri="{FF2B5EF4-FFF2-40B4-BE49-F238E27FC236}">
                <a16:creationId xmlns:a16="http://schemas.microsoft.com/office/drawing/2014/main" id="{0D1F6A45-42A2-4009-9CA2-1B8BDA1FA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3416" y="129945"/>
            <a:ext cx="1828804" cy="1371603"/>
          </a:xfrm>
          <a:prstGeom prst="rect">
            <a:avLst/>
          </a:prstGeom>
        </p:spPr>
      </p:pic>
      <p:sp>
        <p:nvSpPr>
          <p:cNvPr id="8" name="Rectangle 7">
            <a:extLst>
              <a:ext uri="{FF2B5EF4-FFF2-40B4-BE49-F238E27FC236}">
                <a16:creationId xmlns:a16="http://schemas.microsoft.com/office/drawing/2014/main" id="{8680125A-B0B8-4856-B5CC-E9133193B007}"/>
              </a:ext>
            </a:extLst>
          </p:cNvPr>
          <p:cNvSpPr/>
          <p:nvPr/>
        </p:nvSpPr>
        <p:spPr>
          <a:xfrm>
            <a:off x="6935100" y="1665076"/>
            <a:ext cx="2900153" cy="4524315"/>
          </a:xfrm>
          <a:prstGeom prst="rect">
            <a:avLst/>
          </a:prstGeom>
          <a:noFill/>
        </p:spPr>
        <p:txBody>
          <a:bodyPr wrap="none" lIns="91440" tIns="45720" rIns="91440" bIns="45720">
            <a:spAutoFit/>
          </a:bodyPr>
          <a:lstStyle/>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         -By</a:t>
            </a:r>
          </a:p>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Nayan Chaurasia</a:t>
            </a:r>
          </a:p>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Harsh Misra</a:t>
            </a:r>
          </a:p>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Manya Varshney</a:t>
            </a:r>
          </a:p>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Karan Sharma</a:t>
            </a:r>
          </a:p>
          <a:p>
            <a:r>
              <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rPr>
              <a:t>Nishant Singh</a:t>
            </a:r>
          </a:p>
          <a:p>
            <a:endPar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endParaRPr>
          </a:p>
          <a:p>
            <a:endPar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endParaRPr>
          </a:p>
          <a:p>
            <a:endParaRPr lang="en-US" sz="3200" b="0" i="1" cap="none" spc="0" dirty="0">
              <a:ln w="0"/>
              <a:solidFill>
                <a:schemeClr val="tx1"/>
              </a:solidFill>
              <a:effectLst>
                <a:outerShdw blurRad="38100" dist="19050" dir="2700000" algn="tl" rotWithShape="0">
                  <a:schemeClr val="dk1">
                    <a:alpha val="40000"/>
                  </a:schemeClr>
                </a:outerShdw>
              </a:effectLst>
              <a:latin typeface="Bell MT" panose="02020503060305020303" pitchFamily="18" charset="0"/>
            </a:endParaRPr>
          </a:p>
        </p:txBody>
      </p:sp>
    </p:spTree>
    <p:extLst>
      <p:ext uri="{BB962C8B-B14F-4D97-AF65-F5344CB8AC3E}">
        <p14:creationId xmlns:p14="http://schemas.microsoft.com/office/powerpoint/2010/main" val="41712963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circle(in)">
                                      <p:cBhvr>
                                        <p:cTn id="11" dur="2000"/>
                                        <p:tgtEl>
                                          <p:spTgt spid="5">
                                            <p:txEl>
                                              <p:pRg st="0" end="0"/>
                                            </p:txEl>
                                          </p:spTgt>
                                        </p:tgtEl>
                                      </p:cBhvr>
                                    </p:animEffect>
                                  </p:childTnLst>
                                </p:cTn>
                              </p:par>
                              <p:par>
                                <p:cTn id="12" presetID="6" presetClass="entr" presetSubtype="16" fill="hold"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circle(in)">
                                      <p:cBhvr>
                                        <p:cTn id="14" dur="2000"/>
                                        <p:tgtEl>
                                          <p:spTgt spid="5">
                                            <p:txEl>
                                              <p:pRg st="1" end="1"/>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circle(in)">
                                      <p:cBhvr>
                                        <p:cTn id="17" dur="2000"/>
                                        <p:tgtEl>
                                          <p:spTgt spid="5">
                                            <p:txEl>
                                              <p:pRg st="2" end="2"/>
                                            </p:txEl>
                                          </p:spTgt>
                                        </p:tgtEl>
                                      </p:cBhvr>
                                    </p:animEffect>
                                  </p:childTnLst>
                                </p:cTn>
                              </p:par>
                            </p:childTnLst>
                          </p:cTn>
                        </p:par>
                        <p:par>
                          <p:cTn id="18" fill="hold">
                            <p:stCondLst>
                              <p:cond delay="4000"/>
                            </p:stCondLst>
                            <p:childTnLst>
                              <p:par>
                                <p:cTn id="19" presetID="42"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2022-05-27-19-37-59">
            <a:hlinkClick r:id="" action="ppaction://media"/>
            <a:extLst>
              <a:ext uri="{FF2B5EF4-FFF2-40B4-BE49-F238E27FC236}">
                <a16:creationId xmlns:a16="http://schemas.microsoft.com/office/drawing/2014/main" id="{FD84063E-67AC-7138-5C78-46BC1ACE23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380703"/>
          </a:xfrm>
          <a:prstGeom prst="rect">
            <a:avLst/>
          </a:prstGeom>
        </p:spPr>
      </p:pic>
    </p:spTree>
    <p:extLst>
      <p:ext uri="{BB962C8B-B14F-4D97-AF65-F5344CB8AC3E}">
        <p14:creationId xmlns:p14="http://schemas.microsoft.com/office/powerpoint/2010/main" val="35743326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GNITUDE COMPRATOR ON SOFTWARE">
            <a:hlinkClick r:id="" action="ppaction://media"/>
            <a:extLst>
              <a:ext uri="{FF2B5EF4-FFF2-40B4-BE49-F238E27FC236}">
                <a16:creationId xmlns:a16="http://schemas.microsoft.com/office/drawing/2014/main" id="{5BE32296-9ED8-C492-B2ED-C75F9A3A1AE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87767" y="1154097"/>
            <a:ext cx="8007657" cy="5122416"/>
          </a:xfrm>
        </p:spPr>
      </p:pic>
      <p:sp>
        <p:nvSpPr>
          <p:cNvPr id="6" name="TextBox 5">
            <a:extLst>
              <a:ext uri="{FF2B5EF4-FFF2-40B4-BE49-F238E27FC236}">
                <a16:creationId xmlns:a16="http://schemas.microsoft.com/office/drawing/2014/main" id="{0D6971EA-43A4-9433-96F6-C9A9A113479F}"/>
              </a:ext>
            </a:extLst>
          </p:cNvPr>
          <p:cNvSpPr txBox="1"/>
          <p:nvPr/>
        </p:nvSpPr>
        <p:spPr>
          <a:xfrm>
            <a:off x="579679" y="221834"/>
            <a:ext cx="9345555" cy="707886"/>
          </a:xfrm>
          <a:prstGeom prst="rect">
            <a:avLst/>
          </a:prstGeom>
          <a:noFill/>
          <a:effectLst>
            <a:outerShdw blurRad="50800" dist="38100" dir="8100000" algn="tr" rotWithShape="0">
              <a:prstClr val="black">
                <a:alpha val="40000"/>
              </a:prstClr>
            </a:outerShdw>
          </a:effectLst>
        </p:spPr>
        <p:txBody>
          <a:bodyPr wrap="square">
            <a:spAutoFit/>
          </a:bodyPr>
          <a:lstStyle/>
          <a:p>
            <a:r>
              <a:rPr lang="en-US" sz="4000" b="1" u="sng" cap="none" spc="0" dirty="0">
                <a:ln w="0"/>
                <a:solidFill>
                  <a:schemeClr val="tx1"/>
                </a:solidFill>
                <a:effectLst>
                  <a:outerShdw blurRad="38100" dist="19050" dir="2700000" algn="tl" rotWithShape="0">
                    <a:schemeClr val="dk1">
                      <a:alpha val="40000"/>
                    </a:schemeClr>
                  </a:outerShdw>
                </a:effectLst>
              </a:rPr>
              <a:t>Simulation Of Magnitude Comparator</a:t>
            </a:r>
            <a:r>
              <a:rPr lang="en-US" sz="4000" b="1" cap="none" spc="0" dirty="0">
                <a:ln w="0"/>
                <a:solidFill>
                  <a:schemeClr val="tx1"/>
                </a:solidFill>
                <a:effectLst>
                  <a:outerShdw blurRad="38100" dist="19050" dir="2700000" algn="tl" rotWithShape="0">
                    <a:schemeClr val="dk1">
                      <a:alpha val="40000"/>
                    </a:schemeClr>
                  </a:outerShdw>
                </a:effectLst>
              </a:rPr>
              <a:t> :</a:t>
            </a:r>
            <a:endParaRPr lang="en-US" sz="40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887338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1000"/>
                                        <p:tgtEl>
                                          <p:spTgt spid="6">
                                            <p:txEl>
                                              <p:pRg st="0" end="0"/>
                                            </p:txEl>
                                          </p:spTgt>
                                        </p:tgtEl>
                                      </p:cBhvr>
                                    </p:animEffect>
                                  </p:childTnLst>
                                </p:cTn>
                              </p:par>
                            </p:childTnLst>
                          </p:cTn>
                        </p:par>
                        <p:par>
                          <p:cTn id="8" fill="hold">
                            <p:stCondLst>
                              <p:cond delay="1000"/>
                            </p:stCondLst>
                            <p:childTnLst>
                              <p:par>
                                <p:cTn id="9" presetID="22" presetClass="entr" presetSubtype="4" fill="hold" nodeType="after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p:stCondLst>
                              <p:cond delay="2250"/>
                            </p:stCondLst>
                            <p:childTnLst>
                              <p:par>
                                <p:cTn id="13" presetID="1" presetClass="mediacall" presetSubtype="0" fill="hold" nodeType="afterEffect">
                                  <p:stCondLst>
                                    <p:cond delay="5000"/>
                                  </p:stCondLst>
                                  <p:childTnLst>
                                    <p:cmd type="call" cmd="playFrom(0.0)">
                                      <p:cBhvr>
                                        <p:cTn id="14" dur="24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DE5D150-1F27-4169-99CD-24532ED507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907" y="1422176"/>
            <a:ext cx="4906652" cy="4845459"/>
          </a:xfrm>
        </p:spPr>
      </p:pic>
      <p:sp>
        <p:nvSpPr>
          <p:cNvPr id="7" name="Rectangle 6">
            <a:extLst>
              <a:ext uri="{FF2B5EF4-FFF2-40B4-BE49-F238E27FC236}">
                <a16:creationId xmlns:a16="http://schemas.microsoft.com/office/drawing/2014/main" id="{DD4FF8B3-53C7-32A4-709D-7AD1F6A95E44}"/>
              </a:ext>
            </a:extLst>
          </p:cNvPr>
          <p:cNvSpPr/>
          <p:nvPr/>
        </p:nvSpPr>
        <p:spPr>
          <a:xfrm>
            <a:off x="277907" y="258349"/>
            <a:ext cx="9395522" cy="707886"/>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US" sz="4000" b="1" u="sng" cap="none" spc="0" dirty="0">
                <a:ln w="0"/>
                <a:solidFill>
                  <a:schemeClr val="tx1"/>
                </a:solidFill>
                <a:effectLst>
                  <a:outerShdw blurRad="38100" dist="19050" dir="2700000" algn="tl" rotWithShape="0">
                    <a:schemeClr val="dk1">
                      <a:alpha val="40000"/>
                    </a:schemeClr>
                  </a:outerShdw>
                </a:effectLst>
              </a:rPr>
              <a:t>Pictures of Hardware Implementation</a:t>
            </a:r>
            <a:r>
              <a:rPr lang="en-US" sz="4000" b="1" cap="none" spc="0" dirty="0">
                <a:ln w="0"/>
                <a:solidFill>
                  <a:schemeClr val="tx1"/>
                </a:solidFill>
                <a:effectLst>
                  <a:outerShdw blurRad="38100" dist="19050" dir="2700000" algn="tl" rotWithShape="0">
                    <a:schemeClr val="dk1">
                      <a:alpha val="40000"/>
                    </a:schemeClr>
                  </a:outerShdw>
                </a:effectLst>
              </a:rPr>
              <a:t>:</a:t>
            </a:r>
          </a:p>
        </p:txBody>
      </p:sp>
      <p:pic>
        <p:nvPicPr>
          <p:cNvPr id="11" name="Picture 10">
            <a:extLst>
              <a:ext uri="{FF2B5EF4-FFF2-40B4-BE49-F238E27FC236}">
                <a16:creationId xmlns:a16="http://schemas.microsoft.com/office/drawing/2014/main" id="{01024183-D431-9D09-0AE5-973FD1E2D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589" y="1422176"/>
            <a:ext cx="4661883" cy="4872092"/>
          </a:xfrm>
          <a:prstGeom prst="rect">
            <a:avLst/>
          </a:prstGeom>
        </p:spPr>
      </p:pic>
      <p:sp>
        <p:nvSpPr>
          <p:cNvPr id="5" name="Rectangle 4">
            <a:extLst>
              <a:ext uri="{FF2B5EF4-FFF2-40B4-BE49-F238E27FC236}">
                <a16:creationId xmlns:a16="http://schemas.microsoft.com/office/drawing/2014/main" id="{6D9D676B-02E7-C1E5-E674-9A1D94CA93AC}"/>
              </a:ext>
            </a:extLst>
          </p:cNvPr>
          <p:cNvSpPr/>
          <p:nvPr/>
        </p:nvSpPr>
        <p:spPr>
          <a:xfrm>
            <a:off x="2488218" y="6468846"/>
            <a:ext cx="486030"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Fig 1</a:t>
            </a:r>
          </a:p>
        </p:txBody>
      </p:sp>
      <p:sp>
        <p:nvSpPr>
          <p:cNvPr id="6" name="Rectangle 5">
            <a:extLst>
              <a:ext uri="{FF2B5EF4-FFF2-40B4-BE49-F238E27FC236}">
                <a16:creationId xmlns:a16="http://schemas.microsoft.com/office/drawing/2014/main" id="{748ADF60-E37E-850D-71B7-CCDA6A22F016}"/>
              </a:ext>
            </a:extLst>
          </p:cNvPr>
          <p:cNvSpPr/>
          <p:nvPr/>
        </p:nvSpPr>
        <p:spPr>
          <a:xfrm>
            <a:off x="7417728" y="6468846"/>
            <a:ext cx="471604" cy="253916"/>
          </a:xfrm>
          <a:prstGeom prst="rect">
            <a:avLst/>
          </a:prstGeom>
          <a:noFill/>
        </p:spPr>
        <p:txBody>
          <a:bodyPr wrap="none" lIns="91440" tIns="45720" rIns="91440" bIns="45720">
            <a:spAutoFit/>
          </a:bodyPr>
          <a:lstStyle/>
          <a:p>
            <a:pPr algn="ctr"/>
            <a:r>
              <a:rPr lang="en-US" sz="1050" b="0" cap="none" spc="0" dirty="0">
                <a:ln w="0"/>
                <a:solidFill>
                  <a:schemeClr val="tx1"/>
                </a:solidFill>
                <a:effectLst>
                  <a:outerShdw blurRad="38100" dist="19050" dir="2700000" algn="tl" rotWithShape="0">
                    <a:schemeClr val="dk1">
                      <a:alpha val="40000"/>
                    </a:schemeClr>
                  </a:outerShdw>
                </a:effectLst>
              </a:rPr>
              <a:t>Fig 2</a:t>
            </a:r>
          </a:p>
        </p:txBody>
      </p:sp>
    </p:spTree>
    <p:extLst>
      <p:ext uri="{BB962C8B-B14F-4D97-AF65-F5344CB8AC3E}">
        <p14:creationId xmlns:p14="http://schemas.microsoft.com/office/powerpoint/2010/main" val="322361131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6"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par>
                                <p:cTn id="14" presetID="6" presetClass="entr" presetSubtype="3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out)">
                                      <p:cBhvr>
                                        <p:cTn id="16" dur="2000"/>
                                        <p:tgtEl>
                                          <p:spTgt spid="11"/>
                                        </p:tgtEl>
                                      </p:cBhvr>
                                    </p:animEffect>
                                  </p:childTnLst>
                                </p:cTn>
                              </p:par>
                            </p:childTnLst>
                          </p:cTn>
                        </p:par>
                        <p:par>
                          <p:cTn id="17" fill="hold">
                            <p:stCondLst>
                              <p:cond delay="2500"/>
                            </p:stCondLst>
                            <p:childTnLst>
                              <p:par>
                                <p:cTn id="18" presetID="14" presetClass="entr" presetSubtype="1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randombar(horizontal)">
                                      <p:cBhvr>
                                        <p:cTn id="20" dur="500"/>
                                        <p:tgtEl>
                                          <p:spTgt spid="5"/>
                                        </p:tgtEl>
                                      </p:cBhvr>
                                    </p:animEffect>
                                  </p:childTnLst>
                                </p:cTn>
                              </p:par>
                            </p:childTnLst>
                          </p:cTn>
                        </p:par>
                        <p:par>
                          <p:cTn id="21" fill="hold">
                            <p:stCondLst>
                              <p:cond delay="3000"/>
                            </p:stCondLst>
                            <p:childTnLst>
                              <p:par>
                                <p:cTn id="22" presetID="14" presetClass="entr" presetSubtype="1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randombar(horizontal)">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A463BB-FC3E-8597-846D-77FC430C23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453" y="916619"/>
            <a:ext cx="4954433" cy="5040298"/>
          </a:xfrm>
          <a:prstGeom prst="rect">
            <a:avLst/>
          </a:prstGeom>
        </p:spPr>
      </p:pic>
      <p:pic>
        <p:nvPicPr>
          <p:cNvPr id="4" name="Picture 3">
            <a:extLst>
              <a:ext uri="{FF2B5EF4-FFF2-40B4-BE49-F238E27FC236}">
                <a16:creationId xmlns:a16="http://schemas.microsoft.com/office/drawing/2014/main" id="{5D8843BC-B152-CCB4-D5BD-AE17A2B96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103" y="916619"/>
            <a:ext cx="5027831" cy="5040298"/>
          </a:xfrm>
          <a:prstGeom prst="rect">
            <a:avLst/>
          </a:prstGeom>
        </p:spPr>
      </p:pic>
      <p:sp>
        <p:nvSpPr>
          <p:cNvPr id="5" name="Rectangle 4">
            <a:extLst>
              <a:ext uri="{FF2B5EF4-FFF2-40B4-BE49-F238E27FC236}">
                <a16:creationId xmlns:a16="http://schemas.microsoft.com/office/drawing/2014/main" id="{6736753A-CB28-4EA7-C757-CC979576298E}"/>
              </a:ext>
            </a:extLst>
          </p:cNvPr>
          <p:cNvSpPr/>
          <p:nvPr/>
        </p:nvSpPr>
        <p:spPr>
          <a:xfrm>
            <a:off x="2248639" y="6179219"/>
            <a:ext cx="486030" cy="261610"/>
          </a:xfrm>
          <a:prstGeom prst="rect">
            <a:avLst/>
          </a:prstGeom>
          <a:noFill/>
        </p:spPr>
        <p:txBody>
          <a:bodyPr wrap="none" lIns="91440" tIns="45720" rIns="91440" bIns="45720">
            <a:spAutoFit/>
          </a:bodyPr>
          <a:lstStyle/>
          <a:p>
            <a:pPr algn="ctr"/>
            <a:r>
              <a:rPr lang="en-US" sz="1100" dirty="0">
                <a:ln w="0"/>
                <a:effectLst>
                  <a:outerShdw blurRad="38100" dist="19050" dir="2700000" algn="tl" rotWithShape="0">
                    <a:schemeClr val="dk1">
                      <a:alpha val="40000"/>
                    </a:schemeClr>
                  </a:outerShdw>
                </a:effectLst>
              </a:rPr>
              <a:t>Fig 3</a:t>
            </a:r>
            <a:endParaRPr lang="en-US" sz="11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ABF86BD8-B48C-3E8B-7EB6-C217A5250A37}"/>
              </a:ext>
            </a:extLst>
          </p:cNvPr>
          <p:cNvSpPr/>
          <p:nvPr/>
        </p:nvSpPr>
        <p:spPr>
          <a:xfrm>
            <a:off x="7580003" y="6179219"/>
            <a:ext cx="486030" cy="261610"/>
          </a:xfrm>
          <a:prstGeom prst="rect">
            <a:avLst/>
          </a:prstGeom>
          <a:noFill/>
        </p:spPr>
        <p:txBody>
          <a:bodyPr wrap="none" lIns="91440" tIns="45720" rIns="91440" bIns="45720">
            <a:spAutoFit/>
          </a:bodyPr>
          <a:lstStyle/>
          <a:p>
            <a:pPr algn="ctr"/>
            <a:r>
              <a:rPr lang="en-US" sz="1100" b="0" cap="none" spc="0" dirty="0">
                <a:ln w="0"/>
                <a:solidFill>
                  <a:schemeClr val="tx1"/>
                </a:solidFill>
                <a:effectLst>
                  <a:outerShdw blurRad="38100" dist="19050" dir="2700000" algn="tl" rotWithShape="0">
                    <a:schemeClr val="dk1">
                      <a:alpha val="40000"/>
                    </a:schemeClr>
                  </a:outerShdw>
                </a:effectLst>
              </a:rPr>
              <a:t>Fig 4</a:t>
            </a:r>
          </a:p>
        </p:txBody>
      </p:sp>
    </p:spTree>
    <p:extLst>
      <p:ext uri="{BB962C8B-B14F-4D97-AF65-F5344CB8AC3E}">
        <p14:creationId xmlns:p14="http://schemas.microsoft.com/office/powerpoint/2010/main" val="20971622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2)">
                                      <p:cBhvr>
                                        <p:cTn id="7" dur="2000"/>
                                        <p:tgtEl>
                                          <p:spTgt spid="2"/>
                                        </p:tgtEl>
                                      </p:cBhvr>
                                    </p:animEffect>
                                  </p:childTnLst>
                                </p:cTn>
                              </p:par>
                              <p:par>
                                <p:cTn id="8" presetID="21"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2)">
                                      <p:cBhvr>
                                        <p:cTn id="10" dur="2000"/>
                                        <p:tgtEl>
                                          <p:spTgt spid="4"/>
                                        </p:tgtEl>
                                      </p:cBhvr>
                                    </p:animEffect>
                                  </p:childTnLst>
                                </p:cTn>
                              </p:par>
                            </p:childTnLst>
                          </p:cTn>
                        </p:par>
                        <p:par>
                          <p:cTn id="11" fill="hold">
                            <p:stCondLst>
                              <p:cond delay="2000"/>
                            </p:stCondLst>
                            <p:childTnLst>
                              <p:par>
                                <p:cTn id="12" presetID="14" presetClass="entr" presetSubtype="1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par>
                          <p:cTn id="15" fill="hold">
                            <p:stCondLst>
                              <p:cond delay="2500"/>
                            </p:stCondLst>
                            <p:childTnLst>
                              <p:par>
                                <p:cTn id="16" presetID="14" presetClass="entr" presetSubtype="1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66C017-A9EF-3D73-D80F-DB1B748A87BD}"/>
              </a:ext>
            </a:extLst>
          </p:cNvPr>
          <p:cNvSpPr>
            <a:spLocks noGrp="1"/>
          </p:cNvSpPr>
          <p:nvPr>
            <p:ph idx="1"/>
          </p:nvPr>
        </p:nvSpPr>
        <p:spPr>
          <a:xfrm>
            <a:off x="233450" y="1488613"/>
            <a:ext cx="8596668" cy="3880773"/>
          </a:xfrm>
        </p:spPr>
        <p:txBody>
          <a:bodyPr>
            <a:normAutofit/>
          </a:bodyPr>
          <a:lstStyle/>
          <a:p>
            <a:pPr>
              <a:buFont typeface="Wingdings" panose="05000000000000000000" pitchFamily="2" charset="2"/>
              <a:buChar char="q"/>
            </a:pPr>
            <a:r>
              <a:rPr lang="en-IN" sz="2800" dirty="0"/>
              <a:t>Microcontrollers</a:t>
            </a:r>
          </a:p>
          <a:p>
            <a:pPr>
              <a:buFont typeface="Wingdings" panose="05000000000000000000" pitchFamily="2" charset="2"/>
              <a:buChar char="q"/>
            </a:pPr>
            <a:r>
              <a:rPr lang="en-IN" sz="2800" dirty="0"/>
              <a:t>Central Processing Unit</a:t>
            </a:r>
          </a:p>
          <a:p>
            <a:pPr>
              <a:buFont typeface="Wingdings" panose="05000000000000000000" pitchFamily="2" charset="2"/>
              <a:buChar char="q"/>
            </a:pPr>
            <a:r>
              <a:rPr lang="en-IN" sz="2800" dirty="0"/>
              <a:t>Representing physical variables such as temperature</a:t>
            </a:r>
          </a:p>
        </p:txBody>
      </p:sp>
      <p:sp>
        <p:nvSpPr>
          <p:cNvPr id="4" name="Rectangle 3">
            <a:extLst>
              <a:ext uri="{FF2B5EF4-FFF2-40B4-BE49-F238E27FC236}">
                <a16:creationId xmlns:a16="http://schemas.microsoft.com/office/drawing/2014/main" id="{203C2945-F973-989F-79DA-04BEF1B1FD05}"/>
              </a:ext>
            </a:extLst>
          </p:cNvPr>
          <p:cNvSpPr/>
          <p:nvPr/>
        </p:nvSpPr>
        <p:spPr>
          <a:xfrm>
            <a:off x="104785" y="277401"/>
            <a:ext cx="9741769" cy="707886"/>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pPr algn="ctr"/>
            <a:r>
              <a:rPr lang="en-US" sz="4000" b="1" u="sng" cap="none" spc="0" dirty="0">
                <a:ln w="0"/>
                <a:solidFill>
                  <a:schemeClr val="tx1"/>
                </a:solidFill>
                <a:effectLst>
                  <a:outerShdw blurRad="38100" dist="19050" dir="2700000" algn="tl" rotWithShape="0">
                    <a:schemeClr val="dk1">
                      <a:alpha val="40000"/>
                    </a:schemeClr>
                  </a:outerShdw>
                </a:effectLst>
              </a:rPr>
              <a:t>Applications Of Magnitude Comparator</a:t>
            </a:r>
            <a:r>
              <a:rPr lang="en-US" sz="4000" b="1" cap="none" spc="0" dirty="0">
                <a:ln w="0"/>
                <a:solidFill>
                  <a:schemeClr val="tx1"/>
                </a:solidFill>
                <a:effectLst>
                  <a:outerShdw blurRad="38100" dist="19050" dir="2700000" algn="tl" rotWithShape="0">
                    <a:schemeClr val="dk1">
                      <a:alpha val="40000"/>
                    </a:schemeClr>
                  </a:outerShdw>
                </a:effectLst>
              </a:rPr>
              <a:t>:</a:t>
            </a:r>
            <a:endParaRPr lang="en-US" sz="40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85461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1000"/>
                                        <p:tgtEl>
                                          <p:spTgt spid="4"/>
                                        </p:tgtEl>
                                      </p:cBhvr>
                                    </p:animEffect>
                                  </p:childTnLst>
                                </p:cTn>
                              </p:par>
                            </p:childTnLst>
                          </p:cTn>
                        </p:par>
                        <p:par>
                          <p:cTn id="8" fill="hold">
                            <p:stCondLst>
                              <p:cond delay="1000"/>
                            </p:stCondLst>
                            <p:childTnLst>
                              <p:par>
                                <p:cTn id="9" presetID="6" presetClass="entr" presetSubtype="16"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par>
                          <p:cTn id="12" fill="hold">
                            <p:stCondLst>
                              <p:cond delay="3000"/>
                            </p:stCondLst>
                            <p:childTnLst>
                              <p:par>
                                <p:cTn id="13" presetID="6" presetClass="entr" presetSubtype="16"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ircle(in)">
                                      <p:cBhvr>
                                        <p:cTn id="15" dur="2000"/>
                                        <p:tgtEl>
                                          <p:spTgt spid="3">
                                            <p:txEl>
                                              <p:pRg st="1" end="1"/>
                                            </p:txEl>
                                          </p:spTgt>
                                        </p:tgtEl>
                                      </p:cBhvr>
                                    </p:animEffect>
                                  </p:childTnLst>
                                </p:cTn>
                              </p:par>
                            </p:childTnLst>
                          </p:cTn>
                        </p:par>
                        <p:par>
                          <p:cTn id="16" fill="hold">
                            <p:stCondLst>
                              <p:cond delay="5000"/>
                            </p:stCondLst>
                            <p:childTnLst>
                              <p:par>
                                <p:cTn id="17" presetID="6" presetClass="entr" presetSubtype="16"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circle(in)">
                                      <p:cBhvr>
                                        <p:cTn id="19"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6E584-5365-47F4-926F-DB71E3C0BBF3}"/>
              </a:ext>
            </a:extLst>
          </p:cNvPr>
          <p:cNvSpPr>
            <a:spLocks noGrp="1"/>
          </p:cNvSpPr>
          <p:nvPr>
            <p:ph type="title"/>
          </p:nvPr>
        </p:nvSpPr>
        <p:spPr>
          <a:effectLst>
            <a:outerShdw blurRad="50800" dist="38100" dir="5400000" algn="t" rotWithShape="0">
              <a:prstClr val="black">
                <a:alpha val="40000"/>
              </a:prstClr>
            </a:outerShdw>
          </a:effectLst>
        </p:spPr>
        <p:txBody>
          <a:bodyPr>
            <a:normAutofit/>
          </a:bodyPr>
          <a:lstStyle/>
          <a:p>
            <a:r>
              <a:rPr lang="en-US" sz="5400" u="sng" dirty="0">
                <a:solidFill>
                  <a:schemeClr val="tx1"/>
                </a:solidFill>
                <a:effectLst>
                  <a:outerShdw blurRad="38100" dist="38100" dir="2700000" algn="tl">
                    <a:srgbClr val="000000">
                      <a:alpha val="43137"/>
                    </a:srgbClr>
                  </a:outerShdw>
                </a:effectLst>
              </a:rPr>
              <a:t>Reference</a:t>
            </a:r>
            <a:r>
              <a:rPr lang="en-US" sz="5400" dirty="0">
                <a:solidFill>
                  <a:schemeClr val="tx1"/>
                </a:solidFill>
                <a:effectLst>
                  <a:outerShdw blurRad="38100" dist="38100" dir="2700000" algn="tl">
                    <a:srgbClr val="000000">
                      <a:alpha val="43137"/>
                    </a:srgbClr>
                  </a:outerShdw>
                </a:effectLst>
              </a:rPr>
              <a:t>:</a:t>
            </a:r>
            <a:endParaRPr lang="en-IN" sz="5400" u="sng"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81EF6EF-0C6D-4473-AF37-DF881450D474}"/>
              </a:ext>
            </a:extLst>
          </p:cNvPr>
          <p:cNvSpPr>
            <a:spLocks noGrp="1"/>
          </p:cNvSpPr>
          <p:nvPr>
            <p:ph idx="1"/>
          </p:nvPr>
        </p:nvSpPr>
        <p:spPr>
          <a:xfrm>
            <a:off x="677334" y="2160589"/>
            <a:ext cx="8596668" cy="3867349"/>
          </a:xfrm>
        </p:spPr>
        <p:txBody>
          <a:bodyPr/>
          <a:lstStyle/>
          <a:p>
            <a:pPr>
              <a:lnSpc>
                <a:spcPct val="107000"/>
              </a:lnSpc>
              <a:buFont typeface="Wingdings" panose="05000000000000000000" pitchFamily="2" charset="2"/>
              <a:buChar char="q"/>
            </a:pPr>
            <a:r>
              <a:rPr lang="en-IN"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Digital Design by M. Morris Mano and Michael     D. Ciletti.</a:t>
            </a:r>
          </a:p>
          <a:p>
            <a:pPr>
              <a:lnSpc>
                <a:spcPct val="107000"/>
              </a:lnSpc>
              <a:spcAft>
                <a:spcPts val="800"/>
              </a:spcAft>
              <a:buFont typeface="Wingdings" panose="05000000000000000000" pitchFamily="2" charset="2"/>
              <a:buChar char="q"/>
            </a:pPr>
            <a:r>
              <a:rPr lang="en-IN"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Digital Circuits And Design by S. Salivahanan and   S. Arivazhagan</a:t>
            </a:r>
          </a:p>
          <a:p>
            <a:pPr>
              <a:lnSpc>
                <a:spcPct val="107000"/>
              </a:lnSpc>
              <a:spcAft>
                <a:spcPts val="800"/>
              </a:spcAft>
              <a:buFont typeface="Wingdings" panose="05000000000000000000" pitchFamily="2" charset="2"/>
              <a:buChar char="q"/>
            </a:pPr>
            <a:r>
              <a:rPr lang="en-IN" sz="3200" dirty="0">
                <a:solidFill>
                  <a:schemeClr val="tx1"/>
                </a:solidFill>
              </a:rPr>
              <a:t>www.geeksforgeeks.org</a:t>
            </a:r>
            <a:endParaRPr lang="en-IN"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283719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3">
                                            <p:txEl>
                                              <p:pRg st="1" end="1"/>
                                            </p:txEl>
                                          </p:spTgt>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p:cTn id="25"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30640-F6D9-47AE-BA9E-AFD2D4A909D9}"/>
              </a:ext>
            </a:extLst>
          </p:cNvPr>
          <p:cNvSpPr>
            <a:spLocks noGrp="1"/>
          </p:cNvSpPr>
          <p:nvPr>
            <p:ph type="title"/>
          </p:nvPr>
        </p:nvSpPr>
        <p:spPr>
          <a:xfrm>
            <a:off x="508658" y="1384916"/>
            <a:ext cx="8596668" cy="3258105"/>
          </a:xfrm>
          <a:solidFill>
            <a:schemeClr val="accent6">
              <a:lumMod val="20000"/>
              <a:lumOff val="80000"/>
            </a:schemeClr>
          </a:solidFill>
          <a:ln w="38100">
            <a:solidFill>
              <a:srgbClr val="002060"/>
            </a:solidFill>
          </a:ln>
          <a:effectLst>
            <a:outerShdw blurRad="63500" sx="102000" sy="102000" algn="ctr" rotWithShape="0">
              <a:prstClr val="black">
                <a:alpha val="40000"/>
              </a:prstClr>
            </a:outerShdw>
            <a:reflection blurRad="6350" stA="50000" endA="300" endPos="55500" dist="50800" dir="5400000" sy="-100000" algn="bl" rotWithShape="0"/>
          </a:effectLst>
          <a:scene3d>
            <a:camera prst="perspectiveLeft"/>
            <a:lightRig rig="threePt" dir="t"/>
          </a:scene3d>
        </p:spPr>
        <p:style>
          <a:lnRef idx="2">
            <a:schemeClr val="accent5"/>
          </a:lnRef>
          <a:fillRef idx="1">
            <a:schemeClr val="lt1"/>
          </a:fillRef>
          <a:effectRef idx="0">
            <a:schemeClr val="accent5"/>
          </a:effectRef>
          <a:fontRef idx="minor">
            <a:schemeClr val="dk1"/>
          </a:fontRef>
        </p:style>
        <p:txBody>
          <a:bodyPr>
            <a:noAutofit/>
          </a:bodyPr>
          <a:lstStyle/>
          <a:p>
            <a:pPr algn="ctr"/>
            <a:r>
              <a:rPr lang="en-US" sz="9600" b="1" dirty="0">
                <a:solidFill>
                  <a:srgbClr val="00B0F0"/>
                </a:solidFill>
                <a:effectLst>
                  <a:outerShdw blurRad="38100" dist="38100" dir="2700000" algn="tl">
                    <a:srgbClr val="000000">
                      <a:alpha val="43137"/>
                    </a:srgbClr>
                  </a:outerShdw>
                </a:effectLst>
              </a:rPr>
              <a:t>THANK </a:t>
            </a:r>
            <a:br>
              <a:rPr lang="en-US" sz="9600" b="1" dirty="0">
                <a:solidFill>
                  <a:srgbClr val="00B0F0"/>
                </a:solidFill>
                <a:effectLst>
                  <a:outerShdw blurRad="38100" dist="38100" dir="2700000" algn="tl">
                    <a:srgbClr val="000000">
                      <a:alpha val="43137"/>
                    </a:srgbClr>
                  </a:outerShdw>
                </a:effectLst>
              </a:rPr>
            </a:br>
            <a:r>
              <a:rPr lang="en-US" sz="9600" b="1" dirty="0">
                <a:solidFill>
                  <a:srgbClr val="00B0F0"/>
                </a:solidFill>
                <a:effectLst>
                  <a:outerShdw blurRad="38100" dist="38100" dir="2700000" algn="tl">
                    <a:srgbClr val="000000">
                      <a:alpha val="43137"/>
                    </a:srgbClr>
                  </a:outerShdw>
                </a:effectLst>
              </a:rPr>
              <a:t>YOU</a:t>
            </a:r>
            <a:endParaRPr lang="en-IN" sz="9600" b="1" dirty="0">
              <a:solidFill>
                <a:srgbClr val="00B0F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239397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ou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EE5C24-4200-7B20-51BB-BC184FEBEE54}"/>
              </a:ext>
            </a:extLst>
          </p:cNvPr>
          <p:cNvSpPr/>
          <p:nvPr/>
        </p:nvSpPr>
        <p:spPr>
          <a:xfrm>
            <a:off x="459059" y="437199"/>
            <a:ext cx="2715807" cy="923330"/>
          </a:xfrm>
          <a:prstGeom prst="rect">
            <a:avLst/>
          </a:prstGeom>
          <a:noFill/>
          <a:effectLst>
            <a:outerShdw blurRad="50800" dist="38100" dir="16200000" rotWithShape="0">
              <a:prstClr val="black">
                <a:alpha val="40000"/>
              </a:prstClr>
            </a:outerShdw>
            <a:reflection blurRad="6350" stA="50000" endA="300" endPos="55000" dir="5400000" sy="-100000" algn="bl" rotWithShape="0"/>
          </a:effectLst>
        </p:spPr>
        <p:txBody>
          <a:bodyPr wrap="none" lIns="91440" tIns="45720" rIns="91440" bIns="45720">
            <a:spAutoFit/>
          </a:bodyPr>
          <a:lstStyle/>
          <a:p>
            <a:pPr algn="ctr"/>
            <a:r>
              <a:rPr lang="en-US" sz="5400" u="sng" cap="none" spc="0" dirty="0">
                <a:ln w="0"/>
                <a:solidFill>
                  <a:schemeClr val="tx1"/>
                </a:solidFill>
                <a:effectLst>
                  <a:outerShdw blurRad="38100" dist="19050" dir="2700000" algn="tl" rotWithShape="0">
                    <a:schemeClr val="dk1">
                      <a:alpha val="40000"/>
                    </a:schemeClr>
                  </a:outerShdw>
                </a:effectLst>
              </a:rPr>
              <a:t>Outline</a:t>
            </a:r>
            <a:r>
              <a:rPr lang="en-US" sz="5400" cap="none" spc="0" dirty="0">
                <a:ln w="0"/>
                <a:solidFill>
                  <a:schemeClr val="tx1"/>
                </a:solidFill>
                <a:effectLst>
                  <a:outerShdw blurRad="38100" dist="19050" dir="2700000" algn="tl" rotWithShape="0">
                    <a:schemeClr val="dk1">
                      <a:alpha val="40000"/>
                    </a:schemeClr>
                  </a:outerShdw>
                </a:effectLst>
              </a:rPr>
              <a:t>:</a:t>
            </a:r>
            <a:endParaRPr lang="en-US" sz="5400" u="sng" cap="none" spc="0" dirty="0">
              <a:ln w="0"/>
              <a:solidFill>
                <a:schemeClr val="tx1"/>
              </a:solidFill>
              <a:effectLst>
                <a:outerShdw blurRad="38100" dist="19050" dir="2700000" algn="tl" rotWithShape="0">
                  <a:schemeClr val="dk1">
                    <a:alpha val="40000"/>
                  </a:schemeClr>
                </a:outerShdw>
              </a:effectLst>
            </a:endParaRPr>
          </a:p>
        </p:txBody>
      </p:sp>
      <p:sp>
        <p:nvSpPr>
          <p:cNvPr id="3" name="Rectangle 2">
            <a:extLst>
              <a:ext uri="{FF2B5EF4-FFF2-40B4-BE49-F238E27FC236}">
                <a16:creationId xmlns:a16="http://schemas.microsoft.com/office/drawing/2014/main" id="{D120CBB2-AEC2-0781-8F7C-BE3140BC53AC}"/>
              </a:ext>
            </a:extLst>
          </p:cNvPr>
          <p:cNvSpPr/>
          <p:nvPr/>
        </p:nvSpPr>
        <p:spPr>
          <a:xfrm>
            <a:off x="403755" y="2052934"/>
            <a:ext cx="7624203" cy="4031873"/>
          </a:xfrm>
          <a:prstGeom prst="rect">
            <a:avLst/>
          </a:prstGeom>
          <a:noFill/>
        </p:spPr>
        <p:txBody>
          <a:bodyPr wrap="none" lIns="91440" tIns="45720" rIns="91440" bIns="45720">
            <a:spAutoFit/>
          </a:bodyPr>
          <a:lstStyle/>
          <a:p>
            <a:pPr marL="457200" indent="-457200">
              <a:buFont typeface="Arial" panose="020B0604020202020204" pitchFamily="34" charset="0"/>
              <a:buChar char="•"/>
            </a:pPr>
            <a:r>
              <a:rPr lang="en-US" sz="3200" b="0" cap="none" spc="0" dirty="0">
                <a:ln w="0"/>
                <a:solidFill>
                  <a:schemeClr val="tx1"/>
                </a:solidFill>
                <a:effectLst>
                  <a:outerShdw blurRad="38100" dist="19050" dir="2700000" algn="tl" rotWithShape="0">
                    <a:schemeClr val="dk1">
                      <a:alpha val="40000"/>
                    </a:schemeClr>
                  </a:outerShdw>
                </a:effectLst>
              </a:rPr>
              <a:t>Objective</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Introduction</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Circuit Diagram</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Components Used</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Simulation Of The Project</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Pictures Of Hardware Implementation</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Applications</a:t>
            </a:r>
          </a:p>
          <a:p>
            <a:pPr marL="457200" indent="-457200">
              <a:buFont typeface="Arial" panose="020B0604020202020204" pitchFamily="34" charset="0"/>
              <a:buChar char="•"/>
            </a:pPr>
            <a:r>
              <a:rPr lang="en-US" sz="3200" dirty="0">
                <a:ln w="0"/>
                <a:effectLst>
                  <a:outerShdw blurRad="38100" dist="19050" dir="2700000" algn="tl" rotWithShape="0">
                    <a:schemeClr val="dk1">
                      <a:alpha val="40000"/>
                    </a:schemeClr>
                  </a:outerShdw>
                </a:effectLst>
              </a:rPr>
              <a:t>Reference</a:t>
            </a:r>
          </a:p>
        </p:txBody>
      </p:sp>
    </p:spTree>
    <p:extLst>
      <p:ext uri="{BB962C8B-B14F-4D97-AF65-F5344CB8AC3E}">
        <p14:creationId xmlns:p14="http://schemas.microsoft.com/office/powerpoint/2010/main" val="1177849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1000"/>
                                        <p:tgtEl>
                                          <p:spTgt spid="3">
                                            <p:txEl>
                                              <p:pRg st="0" end="0"/>
                                            </p:txEl>
                                          </p:spTgt>
                                        </p:tgtEl>
                                      </p:cBhvr>
                                    </p:animEffect>
                                    <p:anim calcmode="lin" valueType="num">
                                      <p:cBhvr>
                                        <p:cTn id="1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1000"/>
                                        <p:tgtEl>
                                          <p:spTgt spid="3">
                                            <p:txEl>
                                              <p:pRg st="2" end="2"/>
                                            </p:txEl>
                                          </p:spTgt>
                                        </p:tgtEl>
                                      </p:cBhvr>
                                    </p:animEffect>
                                    <p:anim calcmode="lin" valueType="num">
                                      <p:cBhvr>
                                        <p:cTn id="2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1000"/>
                                        <p:tgtEl>
                                          <p:spTgt spid="3">
                                            <p:txEl>
                                              <p:pRg st="4" end="4"/>
                                            </p:txEl>
                                          </p:spTgt>
                                        </p:tgtEl>
                                      </p:cBhvr>
                                    </p:animEffect>
                                    <p:anim calcmode="lin" valueType="num">
                                      <p:cBhvr>
                                        <p:cTn id="4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fade">
                                      <p:cBhvr>
                                        <p:cTn id="45" dur="1000"/>
                                        <p:tgtEl>
                                          <p:spTgt spid="3">
                                            <p:txEl>
                                              <p:pRg st="5" end="5"/>
                                            </p:txEl>
                                          </p:spTgt>
                                        </p:tgtEl>
                                      </p:cBhvr>
                                    </p:animEffect>
                                    <p:anim calcmode="lin" valueType="num">
                                      <p:cBhvr>
                                        <p:cTn id="4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animEffect transition="in" filter="fade">
                                      <p:cBhvr>
                                        <p:cTn id="51" dur="1000"/>
                                        <p:tgtEl>
                                          <p:spTgt spid="3">
                                            <p:txEl>
                                              <p:pRg st="6" end="6"/>
                                            </p:txEl>
                                          </p:spTgt>
                                        </p:tgtEl>
                                      </p:cBhvr>
                                    </p:animEffect>
                                    <p:anim calcmode="lin" valueType="num">
                                      <p:cBhvr>
                                        <p:cTn id="5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animEffect transition="in" filter="fade">
                                      <p:cBhvr>
                                        <p:cTn id="57" dur="1000"/>
                                        <p:tgtEl>
                                          <p:spTgt spid="3">
                                            <p:txEl>
                                              <p:pRg st="7" end="7"/>
                                            </p:txEl>
                                          </p:spTgt>
                                        </p:tgtEl>
                                      </p:cBhvr>
                                    </p:animEffect>
                                    <p:anim calcmode="lin" valueType="num">
                                      <p:cBhvr>
                                        <p:cTn id="5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A03F2E-DB93-B8B2-59FB-79BF56E62386}"/>
              </a:ext>
            </a:extLst>
          </p:cNvPr>
          <p:cNvSpPr/>
          <p:nvPr/>
        </p:nvSpPr>
        <p:spPr>
          <a:xfrm>
            <a:off x="443874" y="525976"/>
            <a:ext cx="3456395" cy="923330"/>
          </a:xfrm>
          <a:prstGeom prst="rect">
            <a:avLst/>
          </a:prstGeom>
          <a:noFill/>
          <a:effectLst>
            <a:outerShdw blurRad="50800" dist="38100" dir="16200000" rotWithShape="0">
              <a:prstClr val="black">
                <a:alpha val="40000"/>
              </a:prstClr>
            </a:outerShdw>
            <a:reflection blurRad="6350" stA="50000" endA="300" endPos="55000" dir="5400000" sy="-100000" algn="bl" rotWithShape="0"/>
          </a:effectLst>
        </p:spPr>
        <p:txBody>
          <a:bodyPr wrap="none" lIns="91440" tIns="45720" rIns="91440" bIns="45720">
            <a:spAutoFit/>
          </a:bodyPr>
          <a:lstStyle/>
          <a:p>
            <a:pPr algn="ctr"/>
            <a:r>
              <a:rPr lang="en-US" sz="5400" u="sng" cap="none" spc="0" dirty="0">
                <a:ln w="0"/>
                <a:solidFill>
                  <a:schemeClr val="tx1"/>
                </a:solidFill>
                <a:effectLst>
                  <a:outerShdw blurRad="38100" dist="19050" dir="2700000" algn="tl" rotWithShape="0">
                    <a:schemeClr val="dk1">
                      <a:alpha val="40000"/>
                    </a:schemeClr>
                  </a:outerShdw>
                </a:effectLst>
              </a:rPr>
              <a:t>Objective</a:t>
            </a:r>
            <a:r>
              <a:rPr lang="en-US" sz="5400" cap="none" spc="0" dirty="0">
                <a:ln w="0"/>
                <a:solidFill>
                  <a:schemeClr val="tx1"/>
                </a:solidFill>
                <a:effectLst>
                  <a:outerShdw blurRad="38100" dist="19050" dir="2700000" algn="tl" rotWithShape="0">
                    <a:schemeClr val="dk1">
                      <a:alpha val="40000"/>
                    </a:schemeClr>
                  </a:outerShdw>
                </a:effectLst>
              </a:rPr>
              <a:t>:</a:t>
            </a:r>
            <a:endParaRPr lang="en-US" sz="5400" u="sng"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7AF4F6E5-5C35-E42B-7E82-F95B0CDC88CB}"/>
              </a:ext>
            </a:extLst>
          </p:cNvPr>
          <p:cNvSpPr/>
          <p:nvPr/>
        </p:nvSpPr>
        <p:spPr>
          <a:xfrm>
            <a:off x="443873" y="2035179"/>
            <a:ext cx="9126255" cy="2308324"/>
          </a:xfrm>
          <a:prstGeom prst="rect">
            <a:avLst/>
          </a:prstGeom>
          <a:noFill/>
        </p:spPr>
        <p:txBody>
          <a:bodyPr wrap="square" lIns="91440" tIns="45720" rIns="91440" bIns="45720">
            <a:spAutoFit/>
          </a:bodyPr>
          <a:lstStyle/>
          <a:p>
            <a:r>
              <a:rPr lang="en-US" sz="3600" b="0" cap="none" spc="0" dirty="0">
                <a:ln w="0"/>
                <a:solidFill>
                  <a:schemeClr val="tx1"/>
                </a:solidFill>
                <a:effectLst>
                  <a:outerShdw blurRad="38100" dist="19050" dir="2700000" algn="tl" rotWithShape="0">
                    <a:schemeClr val="dk1">
                      <a:alpha val="40000"/>
                    </a:schemeClr>
                  </a:outerShdw>
                </a:effectLst>
              </a:rPr>
              <a:t>The object of the project is to design and implement the four bit magnitude comparator and four </a:t>
            </a:r>
            <a:r>
              <a:rPr lang="en-US" sz="3600" dirty="0">
                <a:ln w="0"/>
                <a:effectLst>
                  <a:outerShdw blurRad="38100" dist="19050" dir="2700000" algn="tl" rotWithShape="0">
                    <a:schemeClr val="dk1">
                      <a:alpha val="40000"/>
                    </a:schemeClr>
                  </a:outerShdw>
                </a:effectLst>
              </a:rPr>
              <a:t>bit parallel adder cum subtractor</a:t>
            </a:r>
            <a:endParaRPr lang="en-U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20929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8C922-DEDF-422F-A979-BDD70EFE30CB}"/>
              </a:ext>
            </a:extLst>
          </p:cNvPr>
          <p:cNvSpPr>
            <a:spLocks noGrp="1"/>
          </p:cNvSpPr>
          <p:nvPr>
            <p:ph type="ctrTitle"/>
          </p:nvPr>
        </p:nvSpPr>
        <p:spPr>
          <a:xfrm>
            <a:off x="1507066" y="60829"/>
            <a:ext cx="7766936" cy="844693"/>
          </a:xfrm>
          <a:effectLst>
            <a:glow rad="228600">
              <a:schemeClr val="accent5">
                <a:satMod val="175000"/>
                <a:alpha val="40000"/>
              </a:schemeClr>
            </a:glow>
            <a:outerShdw blurRad="50800" dist="38100" dir="16200000" rotWithShape="0">
              <a:prstClr val="black">
                <a:alpha val="40000"/>
              </a:prstClr>
            </a:outerShdw>
            <a:reflection blurRad="6350" stA="50000" endA="300" endPos="55000" dir="5400000" sy="-100000" algn="bl" rotWithShape="0"/>
          </a:effectLst>
        </p:spPr>
        <p:txBody>
          <a:bodyPr/>
          <a:lstStyle/>
          <a:p>
            <a:pPr algn="l"/>
            <a:r>
              <a:rPr lang="en-US" u="sng" dirty="0">
                <a:solidFill>
                  <a:schemeClr val="tx1"/>
                </a:solidFill>
                <a:effectLst>
                  <a:outerShdw blurRad="38100" dist="38100" dir="2700000" algn="tl">
                    <a:srgbClr val="000000">
                      <a:alpha val="43137"/>
                    </a:srgbClr>
                  </a:outerShdw>
                </a:effectLst>
              </a:rPr>
              <a:t>Introduction</a:t>
            </a:r>
            <a:r>
              <a:rPr lang="en-US" dirty="0">
                <a:solidFill>
                  <a:schemeClr val="tx1"/>
                </a:solidFill>
                <a:effectLst>
                  <a:outerShdw blurRad="38100" dist="38100" dir="2700000" algn="tl">
                    <a:srgbClr val="000000">
                      <a:alpha val="43137"/>
                    </a:srgbClr>
                  </a:outerShdw>
                </a:effectLst>
              </a:rPr>
              <a:t>:</a:t>
            </a:r>
            <a:endParaRPr lang="en-IN" u="sng" dirty="0">
              <a:solidFill>
                <a:schemeClr val="tx1"/>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5634D0B9-7D10-4A28-AB1A-878792267DD1}"/>
              </a:ext>
            </a:extLst>
          </p:cNvPr>
          <p:cNvSpPr>
            <a:spLocks noGrp="1"/>
          </p:cNvSpPr>
          <p:nvPr>
            <p:ph type="subTitle" idx="1"/>
          </p:nvPr>
        </p:nvSpPr>
        <p:spPr>
          <a:xfrm>
            <a:off x="1942271" y="2104708"/>
            <a:ext cx="4588934" cy="4381131"/>
          </a:xfrm>
        </p:spPr>
        <p:txBody>
          <a:bodyPr>
            <a:normAutofit lnSpcReduction="10000"/>
          </a:bodyPr>
          <a:lstStyle/>
          <a:p>
            <a:pPr algn="l"/>
            <a:endParaRPr lang="en-IN" sz="2800" dirty="0">
              <a:solidFill>
                <a:schemeClr val="accent5">
                  <a:lumMod val="50000"/>
                </a:schemeClr>
              </a:solidFill>
              <a:latin typeface="Calibri" panose="020F0502020204030204" pitchFamily="34" charset="0"/>
              <a:ea typeface="Calibri" panose="020F0502020204030204" pitchFamily="34" charset="0"/>
              <a:cs typeface="Times New Roman" panose="02020603050405020304" pitchFamily="18" charset="0"/>
            </a:endParaRPr>
          </a:p>
          <a:p>
            <a:pPr algn="l"/>
            <a:r>
              <a:rPr lang="en-IN" sz="2800" dirty="0">
                <a:solidFill>
                  <a:schemeClr val="accent5">
                    <a:lumMod val="50000"/>
                  </a:schemeClr>
                </a:solidFill>
                <a:effectLst/>
                <a:latin typeface="Calibri" panose="020F0502020204030204" pitchFamily="34" charset="0"/>
                <a:ea typeface="Calibri" panose="020F0502020204030204" pitchFamily="34" charset="0"/>
                <a:cs typeface="Times New Roman" panose="02020603050405020304" pitchFamily="18" charset="0"/>
              </a:rPr>
              <a:t>A magnitude digital Comparator is a combinational circuit that compares two digital or binary numbers in order to find out whether one binary number is equal, less than or greater than the other binary number</a:t>
            </a:r>
            <a:endParaRPr lang="en-IN" sz="2800" dirty="0">
              <a:solidFill>
                <a:schemeClr val="accent5">
                  <a:lumMod val="50000"/>
                </a:schemeClr>
              </a:solidFill>
            </a:endParaRPr>
          </a:p>
        </p:txBody>
      </p:sp>
      <p:pic>
        <p:nvPicPr>
          <p:cNvPr id="7" name="Picture 6">
            <a:extLst>
              <a:ext uri="{FF2B5EF4-FFF2-40B4-BE49-F238E27FC236}">
                <a16:creationId xmlns:a16="http://schemas.microsoft.com/office/drawing/2014/main" id="{C941A316-0DEE-41B5-863A-321BDB016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363" y="1374515"/>
            <a:ext cx="4156213" cy="3186651"/>
          </a:xfrm>
          <a:prstGeom prst="rect">
            <a:avLst/>
          </a:prstGeom>
        </p:spPr>
      </p:pic>
      <p:sp>
        <p:nvSpPr>
          <p:cNvPr id="4" name="Rectangle 3">
            <a:extLst>
              <a:ext uri="{FF2B5EF4-FFF2-40B4-BE49-F238E27FC236}">
                <a16:creationId xmlns:a16="http://schemas.microsoft.com/office/drawing/2014/main" id="{341730B6-831F-9F6A-CB07-E187F93F849C}"/>
              </a:ext>
            </a:extLst>
          </p:cNvPr>
          <p:cNvSpPr/>
          <p:nvPr/>
        </p:nvSpPr>
        <p:spPr>
          <a:xfrm>
            <a:off x="1507066" y="1625765"/>
            <a:ext cx="6598281" cy="584775"/>
          </a:xfrm>
          <a:prstGeom prst="rect">
            <a:avLst/>
          </a:prstGeom>
          <a:noFill/>
        </p:spPr>
        <p:txBody>
          <a:bodyPr wrap="none" lIns="91440" tIns="45720" rIns="91440" bIns="45720">
            <a:spAutoFit/>
          </a:bodyPr>
          <a:lstStyle/>
          <a:p>
            <a:r>
              <a:rPr lang="en-US" sz="3200" dirty="0">
                <a:ln w="0"/>
                <a:effectLst>
                  <a:outerShdw blurRad="38100" dist="19050" dir="2700000" algn="tl" rotWithShape="0">
                    <a:schemeClr val="dk1">
                      <a:alpha val="40000"/>
                    </a:schemeClr>
                  </a:outerShdw>
                </a:effectLst>
              </a:rPr>
              <a:t>a) Four</a:t>
            </a:r>
            <a:r>
              <a:rPr lang="en-US" sz="3200" cap="none" spc="0" dirty="0">
                <a:ln w="0"/>
                <a:solidFill>
                  <a:schemeClr val="tx1"/>
                </a:solidFill>
                <a:effectLst>
                  <a:outerShdw blurRad="38100" dist="19050" dir="2700000" algn="tl" rotWithShape="0">
                    <a:schemeClr val="dk1">
                      <a:alpha val="40000"/>
                    </a:schemeClr>
                  </a:outerShdw>
                </a:effectLst>
              </a:rPr>
              <a:t> Bit Magnitude Comparator:</a:t>
            </a:r>
          </a:p>
        </p:txBody>
      </p:sp>
      <p:sp>
        <p:nvSpPr>
          <p:cNvPr id="12" name="Rectangle 11">
            <a:extLst>
              <a:ext uri="{FF2B5EF4-FFF2-40B4-BE49-F238E27FC236}">
                <a16:creationId xmlns:a16="http://schemas.microsoft.com/office/drawing/2014/main" id="{B8471AD3-EB7E-D186-B8E8-002DBD1E4509}"/>
              </a:ext>
            </a:extLst>
          </p:cNvPr>
          <p:cNvSpPr/>
          <p:nvPr/>
        </p:nvSpPr>
        <p:spPr>
          <a:xfrm>
            <a:off x="7241969" y="5999568"/>
            <a:ext cx="1726755" cy="646331"/>
          </a:xfrm>
          <a:prstGeom prst="rect">
            <a:avLst/>
          </a:prstGeom>
          <a:noFill/>
        </p:spPr>
        <p:txBody>
          <a:bodyPr wrap="none" lIns="91440" tIns="45720" rIns="91440" bIns="45720">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IC-7485</a:t>
            </a:r>
          </a:p>
        </p:txBody>
      </p:sp>
      <p:pic>
        <p:nvPicPr>
          <p:cNvPr id="13" name="Picture 12">
            <a:extLst>
              <a:ext uri="{FF2B5EF4-FFF2-40B4-BE49-F238E27FC236}">
                <a16:creationId xmlns:a16="http://schemas.microsoft.com/office/drawing/2014/main" id="{C54EA2D4-C07A-D8B2-B345-ADBD3833A9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6507" y="4295273"/>
            <a:ext cx="2537680" cy="1630821"/>
          </a:xfrm>
          <a:prstGeom prst="rect">
            <a:avLst/>
          </a:prstGeom>
        </p:spPr>
      </p:pic>
    </p:spTree>
    <p:extLst>
      <p:ext uri="{BB962C8B-B14F-4D97-AF65-F5344CB8AC3E}">
        <p14:creationId xmlns:p14="http://schemas.microsoft.com/office/powerpoint/2010/main" val="23797681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500"/>
                            </p:stCondLst>
                            <p:childTnLst>
                              <p:par>
                                <p:cTn id="13" presetID="2" presetClass="entr" presetSubtype="4" fill="hold" nodeType="afterEffect">
                                  <p:stCondLst>
                                    <p:cond delay="25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75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16" presetClass="entr" presetSubtype="21"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75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1000"/>
                                        <p:tgtEl>
                                          <p:spTgt spid="12"/>
                                        </p:tgtEl>
                                      </p:cBhvr>
                                    </p:animEffect>
                                  </p:childTnLst>
                                </p:cTn>
                              </p:par>
                              <p:par>
                                <p:cTn id="24" presetID="6" presetClass="entr" presetSubtype="16"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ircle(in)">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2438C1-D018-F96A-BFA2-4850398D6FD3}"/>
              </a:ext>
            </a:extLst>
          </p:cNvPr>
          <p:cNvSpPr txBox="1"/>
          <p:nvPr/>
        </p:nvSpPr>
        <p:spPr>
          <a:xfrm>
            <a:off x="594803" y="664515"/>
            <a:ext cx="8478175" cy="584775"/>
          </a:xfrm>
          <a:prstGeom prst="rect">
            <a:avLst/>
          </a:prstGeom>
          <a:noFill/>
          <a:effectLst/>
        </p:spPr>
        <p:txBody>
          <a:bodyPr wrap="square">
            <a:spAutoFit/>
          </a:bodyPr>
          <a:lstStyle/>
          <a:p>
            <a:r>
              <a:rPr lang="en-US" sz="3200" cap="none" spc="0" dirty="0">
                <a:ln w="0"/>
                <a:solidFill>
                  <a:schemeClr val="tx1"/>
                </a:solidFill>
                <a:effectLst>
                  <a:outerShdw blurRad="38100" dist="19050" dir="2700000" algn="tl" rotWithShape="0">
                    <a:schemeClr val="dk1">
                      <a:alpha val="40000"/>
                    </a:schemeClr>
                  </a:outerShdw>
                </a:effectLst>
              </a:rPr>
              <a:t>b) Four Bit Parallel Adder And Subtractor:</a:t>
            </a:r>
          </a:p>
        </p:txBody>
      </p:sp>
      <p:sp>
        <p:nvSpPr>
          <p:cNvPr id="10" name="Content Placeholder 9">
            <a:extLst>
              <a:ext uri="{FF2B5EF4-FFF2-40B4-BE49-F238E27FC236}">
                <a16:creationId xmlns:a16="http://schemas.microsoft.com/office/drawing/2014/main" id="{271D0739-C514-746C-7012-23E12B6D6A6B}"/>
              </a:ext>
            </a:extLst>
          </p:cNvPr>
          <p:cNvSpPr>
            <a:spLocks noGrp="1"/>
          </p:cNvSpPr>
          <p:nvPr>
            <p:ph idx="1"/>
          </p:nvPr>
        </p:nvSpPr>
        <p:spPr>
          <a:xfrm>
            <a:off x="1032043" y="1595641"/>
            <a:ext cx="3568824" cy="4719605"/>
          </a:xfrm>
        </p:spPr>
        <p:txBody>
          <a:bodyPr>
            <a:noAutofit/>
          </a:bodyPr>
          <a:lstStyle/>
          <a:p>
            <a:pPr marL="0" indent="0">
              <a:buNone/>
            </a:pPr>
            <a:r>
              <a:rPr lang="en-IN" sz="2400" dirty="0">
                <a:solidFill>
                  <a:schemeClr val="accent5">
                    <a:lumMod val="50000"/>
                  </a:schemeClr>
                </a:solidFill>
              </a:rPr>
              <a:t>A Binary Adder-Subtractor is one which is capable of both addition and subtraction of binary numbers in one circuit itself. The operation being performed depends upon the binary value the control signal holds.</a:t>
            </a:r>
          </a:p>
          <a:p>
            <a:pPr marL="0" indent="0">
              <a:buNone/>
            </a:pPr>
            <a:endParaRPr lang="en-IN" sz="2400" dirty="0">
              <a:solidFill>
                <a:schemeClr val="accent5">
                  <a:lumMod val="50000"/>
                </a:schemeClr>
              </a:solidFill>
            </a:endParaRPr>
          </a:p>
        </p:txBody>
      </p:sp>
      <p:pic>
        <p:nvPicPr>
          <p:cNvPr id="5" name="Picture 4">
            <a:extLst>
              <a:ext uri="{FF2B5EF4-FFF2-40B4-BE49-F238E27FC236}">
                <a16:creationId xmlns:a16="http://schemas.microsoft.com/office/drawing/2014/main" id="{E576E70E-FBD6-CC86-90AE-4DF214216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867" y="1005048"/>
            <a:ext cx="5220152" cy="2773920"/>
          </a:xfrm>
          <a:prstGeom prst="rect">
            <a:avLst/>
          </a:prstGeom>
        </p:spPr>
      </p:pic>
      <p:pic>
        <p:nvPicPr>
          <p:cNvPr id="7" name="Picture 6">
            <a:extLst>
              <a:ext uri="{FF2B5EF4-FFF2-40B4-BE49-F238E27FC236}">
                <a16:creationId xmlns:a16="http://schemas.microsoft.com/office/drawing/2014/main" id="{7B43B041-A089-28CC-4F6C-E4748722F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022" y="3842397"/>
            <a:ext cx="3429297" cy="2200757"/>
          </a:xfrm>
          <a:prstGeom prst="rect">
            <a:avLst/>
          </a:prstGeom>
        </p:spPr>
      </p:pic>
      <p:sp>
        <p:nvSpPr>
          <p:cNvPr id="8" name="Rectangle 7">
            <a:extLst>
              <a:ext uri="{FF2B5EF4-FFF2-40B4-BE49-F238E27FC236}">
                <a16:creationId xmlns:a16="http://schemas.microsoft.com/office/drawing/2014/main" id="{E8370A29-EDC3-D6CC-E241-0DDE2EE227BA}"/>
              </a:ext>
            </a:extLst>
          </p:cNvPr>
          <p:cNvSpPr/>
          <p:nvPr/>
        </p:nvSpPr>
        <p:spPr>
          <a:xfrm>
            <a:off x="6553182" y="6022859"/>
            <a:ext cx="1553630" cy="584775"/>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rPr>
              <a:t>IC-7483</a:t>
            </a:r>
          </a:p>
        </p:txBody>
      </p:sp>
    </p:spTree>
    <p:extLst>
      <p:ext uri="{BB962C8B-B14F-4D97-AF65-F5344CB8AC3E}">
        <p14:creationId xmlns:p14="http://schemas.microsoft.com/office/powerpoint/2010/main" val="1668235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1" presetClass="entr" presetSubtype="1"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wheel(1)">
                                      <p:cBhvr>
                                        <p:cTn id="12" dur="2000"/>
                                        <p:tgtEl>
                                          <p:spTgt spid="10">
                                            <p:txEl>
                                              <p:pRg st="0" end="0"/>
                                            </p:txEl>
                                          </p:spTgt>
                                        </p:tgtEl>
                                      </p:cBhvr>
                                    </p:animEffect>
                                  </p:childTnLst>
                                </p:cTn>
                              </p:par>
                            </p:childTnLst>
                          </p:cTn>
                        </p:par>
                        <p:par>
                          <p:cTn id="13" fill="hold">
                            <p:stCondLst>
                              <p:cond delay="3000"/>
                            </p:stCondLst>
                            <p:childTnLst>
                              <p:par>
                                <p:cTn id="14" presetID="16" presetClass="entr" presetSubtype="2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3500"/>
                            </p:stCondLst>
                            <p:childTnLst>
                              <p:par>
                                <p:cTn id="18" presetID="6" presetClass="entr" presetSubtype="16"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circle(in)">
                                      <p:cBhvr>
                                        <p:cTn id="20" dur="2000"/>
                                        <p:tgtEl>
                                          <p:spTgt spid="7"/>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FB729-B425-4191-AAC3-FE17DA5CD655}"/>
              </a:ext>
            </a:extLst>
          </p:cNvPr>
          <p:cNvSpPr>
            <a:spLocks noGrp="1"/>
          </p:cNvSpPr>
          <p:nvPr>
            <p:ph type="title"/>
          </p:nvPr>
        </p:nvSpPr>
        <p:spPr>
          <a:xfrm>
            <a:off x="0" y="227860"/>
            <a:ext cx="9697499" cy="1320800"/>
          </a:xfrm>
          <a:effectLst>
            <a:outerShdw blurRad="50800" dist="38100" dir="5400000" algn="t" rotWithShape="0">
              <a:prstClr val="black">
                <a:alpha val="40000"/>
              </a:prstClr>
            </a:outerShdw>
          </a:effectLst>
        </p:spPr>
        <p:txBody>
          <a:bodyPr>
            <a:noAutofit/>
          </a:bodyPr>
          <a:lstStyle/>
          <a:p>
            <a:pPr algn="ctr"/>
            <a:r>
              <a:rPr lang="en-US" b="1" u="sng" dirty="0">
                <a:solidFill>
                  <a:schemeClr val="tx1"/>
                </a:solidFill>
                <a:effectLst>
                  <a:outerShdw blurRad="38100" dist="38100" dir="2700000" algn="tl">
                    <a:srgbClr val="000000">
                      <a:alpha val="43137"/>
                    </a:srgbClr>
                  </a:outerShdw>
                </a:effectLst>
              </a:rPr>
              <a:t>Circuit Diagram Of Magnitude Comparator</a:t>
            </a:r>
            <a:r>
              <a:rPr lang="en-US" b="1" dirty="0">
                <a:solidFill>
                  <a:schemeClr val="tx1"/>
                </a:solidFill>
                <a:effectLst>
                  <a:outerShdw blurRad="38100" dist="38100" dir="2700000" algn="tl">
                    <a:srgbClr val="000000">
                      <a:alpha val="43137"/>
                    </a:srgbClr>
                  </a:outerShdw>
                </a:effectLst>
              </a:rPr>
              <a:t>:</a:t>
            </a:r>
            <a:endParaRPr lang="en-IN" b="1" u="sng" dirty="0">
              <a:solidFill>
                <a:schemeClr val="tx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8BF9F6A0-A00F-6C68-D15D-DCC087AF6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5669" y="1277015"/>
            <a:ext cx="8596668" cy="5353125"/>
          </a:xfrm>
          <a:prstGeom prst="rect">
            <a:avLst/>
          </a:prstGeom>
        </p:spPr>
      </p:pic>
      <p:sp>
        <p:nvSpPr>
          <p:cNvPr id="7" name="Rectangle 6">
            <a:extLst>
              <a:ext uri="{FF2B5EF4-FFF2-40B4-BE49-F238E27FC236}">
                <a16:creationId xmlns:a16="http://schemas.microsoft.com/office/drawing/2014/main" id="{329A96FE-CB41-AEAA-A91B-B54E09CBD464}"/>
              </a:ext>
            </a:extLst>
          </p:cNvPr>
          <p:cNvSpPr/>
          <p:nvPr/>
        </p:nvSpPr>
        <p:spPr>
          <a:xfrm>
            <a:off x="-391237" y="2234789"/>
            <a:ext cx="1883303"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A=0111</a:t>
            </a:r>
          </a:p>
          <a:p>
            <a:pPr algn="ctr"/>
            <a:r>
              <a:rPr lang="en-US" sz="2000" dirty="0">
                <a:ln w="0"/>
                <a:effectLst>
                  <a:outerShdw blurRad="38100" dist="19050" dir="2700000" algn="tl" rotWithShape="0">
                    <a:schemeClr val="dk1">
                      <a:alpha val="40000"/>
                    </a:schemeClr>
                  </a:outerShdw>
                </a:effectLst>
              </a:rPr>
              <a:t>B=0111</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8F393F08-7156-189C-32EE-28F4604D01FC}"/>
              </a:ext>
            </a:extLst>
          </p:cNvPr>
          <p:cNvSpPr/>
          <p:nvPr/>
        </p:nvSpPr>
        <p:spPr>
          <a:xfrm>
            <a:off x="0" y="923072"/>
            <a:ext cx="1611339" cy="707886"/>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A=A3A2A1A0</a:t>
            </a:r>
          </a:p>
          <a:p>
            <a:pPr algn="ctr"/>
            <a:r>
              <a:rPr lang="en-US" sz="2000" dirty="0">
                <a:ln w="0"/>
                <a:effectLst>
                  <a:outerShdw blurRad="38100" dist="19050" dir="2700000" algn="tl" rotWithShape="0">
                    <a:schemeClr val="dk1">
                      <a:alpha val="40000"/>
                    </a:schemeClr>
                  </a:outerShdw>
                </a:effectLst>
              </a:rPr>
              <a:t>B=B3B2B1B0</a:t>
            </a:r>
          </a:p>
        </p:txBody>
      </p:sp>
    </p:spTree>
    <p:extLst>
      <p:ext uri="{BB962C8B-B14F-4D97-AF65-F5344CB8AC3E}">
        <p14:creationId xmlns:p14="http://schemas.microsoft.com/office/powerpoint/2010/main" val="2909702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42" presetClass="entr" presetSubtype="0" fill="hold"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nodeType="after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1000"/>
                                        <p:tgtEl>
                                          <p:spTgt spid="8">
                                            <p:txEl>
                                              <p:pRg st="1" end="1"/>
                                            </p:txEl>
                                          </p:spTgt>
                                        </p:tgtEl>
                                      </p:cBhvr>
                                    </p:animEffect>
                                    <p:anim calcmode="lin" valueType="num">
                                      <p:cBhvr>
                                        <p:cTn id="19"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barn(inVertical)">
                                      <p:cBhvr>
                                        <p:cTn id="23" dur="500"/>
                                        <p:tgtEl>
                                          <p:spTgt spid="7">
                                            <p:txEl>
                                              <p:pRg st="0" end="0"/>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barn(inVertical)">
                                      <p:cBhvr>
                                        <p:cTn id="26" dur="500"/>
                                        <p:tgtEl>
                                          <p:spTgt spid="7">
                                            <p:txEl>
                                              <p:pRg st="1" end="1"/>
                                            </p:txEl>
                                          </p:spTgt>
                                        </p:tgtEl>
                                      </p:cBhvr>
                                    </p:animEffect>
                                  </p:childTnLst>
                                </p:cTn>
                              </p:par>
                            </p:childTnLst>
                          </p:cTn>
                        </p:par>
                        <p:par>
                          <p:cTn id="27" fill="hold">
                            <p:stCondLst>
                              <p:cond delay="2750"/>
                            </p:stCondLst>
                            <p:childTnLst>
                              <p:par>
                                <p:cTn id="28" presetID="6" presetClass="entr" presetSubtype="16"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circle(in)">
                                      <p:cBhvr>
                                        <p:cTn id="3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A868-B5AF-C402-BA29-98C3520C0D5F}"/>
              </a:ext>
            </a:extLst>
          </p:cNvPr>
          <p:cNvSpPr>
            <a:spLocks noGrp="1"/>
          </p:cNvSpPr>
          <p:nvPr>
            <p:ph type="title"/>
          </p:nvPr>
        </p:nvSpPr>
        <p:spPr>
          <a:xfrm>
            <a:off x="677334" y="155575"/>
            <a:ext cx="8596668" cy="1320800"/>
          </a:xfrm>
          <a:effectLst>
            <a:outerShdw blurRad="50800" dist="38100" dir="5400000" algn="t" rotWithShape="0">
              <a:prstClr val="black">
                <a:alpha val="40000"/>
              </a:prstClr>
            </a:outerShdw>
          </a:effectLst>
        </p:spPr>
        <p:txBody>
          <a:bodyPr/>
          <a:lstStyle/>
          <a:p>
            <a:pPr algn="ctr"/>
            <a:r>
              <a:rPr lang="en-US" b="1" u="sng" dirty="0">
                <a:solidFill>
                  <a:schemeClr val="tx1"/>
                </a:solidFill>
                <a:effectLst>
                  <a:outerShdw blurRad="38100" dist="38100" dir="2700000" algn="tl">
                    <a:srgbClr val="000000">
                      <a:alpha val="43137"/>
                    </a:srgbClr>
                  </a:outerShdw>
                </a:effectLst>
              </a:rPr>
              <a:t>Circuit Diagram Of Four Bit Parallel</a:t>
            </a:r>
            <a:br>
              <a:rPr lang="en-US" b="1" u="sng" dirty="0">
                <a:solidFill>
                  <a:schemeClr val="tx1"/>
                </a:solidFill>
                <a:effectLst>
                  <a:outerShdw blurRad="38100" dist="38100" dir="2700000" algn="tl">
                    <a:srgbClr val="000000">
                      <a:alpha val="43137"/>
                    </a:srgbClr>
                  </a:outerShdw>
                </a:effectLst>
              </a:rPr>
            </a:br>
            <a:r>
              <a:rPr lang="en-US" b="1" u="sng" dirty="0">
                <a:solidFill>
                  <a:schemeClr val="tx1"/>
                </a:solidFill>
                <a:effectLst>
                  <a:outerShdw blurRad="38100" dist="38100" dir="2700000" algn="tl">
                    <a:srgbClr val="000000">
                      <a:alpha val="43137"/>
                    </a:srgbClr>
                  </a:outerShdw>
                </a:effectLst>
              </a:rPr>
              <a:t>Adder Cum Subtractor</a:t>
            </a:r>
            <a:r>
              <a:rPr lang="en-US" b="1" dirty="0">
                <a:solidFill>
                  <a:schemeClr val="tx1"/>
                </a:solidFill>
                <a:effectLst>
                  <a:outerShdw blurRad="38100" dist="38100" dir="2700000" algn="tl">
                    <a:srgbClr val="000000">
                      <a:alpha val="43137"/>
                    </a:srgbClr>
                  </a:outerShdw>
                </a:effectLst>
              </a:rPr>
              <a:t>:</a:t>
            </a:r>
            <a:endParaRPr lang="en-IN" dirty="0"/>
          </a:p>
        </p:txBody>
      </p:sp>
      <p:pic>
        <p:nvPicPr>
          <p:cNvPr id="9" name="Content Placeholder 8">
            <a:extLst>
              <a:ext uri="{FF2B5EF4-FFF2-40B4-BE49-F238E27FC236}">
                <a16:creationId xmlns:a16="http://schemas.microsoft.com/office/drawing/2014/main" id="{F1F28156-E108-30EF-8595-9D15FE113B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1106" y="1145220"/>
            <a:ext cx="8670852" cy="5925844"/>
          </a:xfrm>
        </p:spPr>
      </p:pic>
      <p:sp>
        <p:nvSpPr>
          <p:cNvPr id="3" name="Rectangle 2">
            <a:extLst>
              <a:ext uri="{FF2B5EF4-FFF2-40B4-BE49-F238E27FC236}">
                <a16:creationId xmlns:a16="http://schemas.microsoft.com/office/drawing/2014/main" id="{A0EBDF9D-671D-A982-0374-80B92DB3F5AA}"/>
              </a:ext>
            </a:extLst>
          </p:cNvPr>
          <p:cNvSpPr/>
          <p:nvPr/>
        </p:nvSpPr>
        <p:spPr>
          <a:xfrm>
            <a:off x="8563582" y="1901066"/>
            <a:ext cx="1574470" cy="1015663"/>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A=1111(15)</a:t>
            </a:r>
          </a:p>
          <a:p>
            <a:pPr algn="ctr"/>
            <a:r>
              <a:rPr lang="en-US" sz="2000" dirty="0">
                <a:ln w="0"/>
                <a:effectLst>
                  <a:outerShdw blurRad="38100" dist="19050" dir="2700000" algn="tl" rotWithShape="0">
                    <a:schemeClr val="dk1">
                      <a:alpha val="40000"/>
                    </a:schemeClr>
                  </a:outerShdw>
                </a:effectLst>
              </a:rPr>
              <a:t>B=1111(15)</a:t>
            </a:r>
          </a:p>
          <a:p>
            <a:pPr algn="ctr"/>
            <a:r>
              <a:rPr lang="en-US" sz="2000" dirty="0">
                <a:ln w="0"/>
                <a:effectLst>
                  <a:outerShdw blurRad="38100" dist="19050" dir="2700000" algn="tl" rotWithShape="0">
                    <a:schemeClr val="dk1">
                      <a:alpha val="40000"/>
                    </a:schemeClr>
                  </a:outerShdw>
                </a:effectLst>
              </a:rPr>
              <a:t>S=11110(30)</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id="{4B641A84-5B70-7A42-EEA4-5FF15D6A226A}"/>
              </a:ext>
            </a:extLst>
          </p:cNvPr>
          <p:cNvSpPr/>
          <p:nvPr/>
        </p:nvSpPr>
        <p:spPr>
          <a:xfrm>
            <a:off x="3388270" y="1347068"/>
            <a:ext cx="1611339" cy="707886"/>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A=A3A2A1A0</a:t>
            </a:r>
          </a:p>
          <a:p>
            <a:pPr algn="ctr"/>
            <a:r>
              <a:rPr lang="en-US" sz="2000" dirty="0">
                <a:ln w="0"/>
                <a:effectLst>
                  <a:outerShdw blurRad="38100" dist="19050" dir="2700000" algn="tl" rotWithShape="0">
                    <a:schemeClr val="dk1">
                      <a:alpha val="40000"/>
                    </a:schemeClr>
                  </a:outerShdw>
                </a:effectLst>
              </a:rPr>
              <a:t>B=B3B2B1B0</a:t>
            </a:r>
          </a:p>
        </p:txBody>
      </p:sp>
      <p:sp>
        <p:nvSpPr>
          <p:cNvPr id="6" name="Rectangle 5">
            <a:extLst>
              <a:ext uri="{FF2B5EF4-FFF2-40B4-BE49-F238E27FC236}">
                <a16:creationId xmlns:a16="http://schemas.microsoft.com/office/drawing/2014/main" id="{665ACEBB-8DD7-7051-2A53-A815530A0470}"/>
              </a:ext>
            </a:extLst>
          </p:cNvPr>
          <p:cNvSpPr/>
          <p:nvPr/>
        </p:nvSpPr>
        <p:spPr>
          <a:xfrm>
            <a:off x="5267616" y="1615373"/>
            <a:ext cx="1733167"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S=S4S3S2S1S0</a:t>
            </a:r>
          </a:p>
        </p:txBody>
      </p:sp>
    </p:spTree>
    <p:extLst>
      <p:ext uri="{BB962C8B-B14F-4D97-AF65-F5344CB8AC3E}">
        <p14:creationId xmlns:p14="http://schemas.microsoft.com/office/powerpoint/2010/main" val="22552915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childTnLst>
                          </p:cTn>
                        </p:par>
                        <p:par>
                          <p:cTn id="17" fill="hold">
                            <p:stCondLst>
                              <p:cond delay="1500"/>
                            </p:stCondLst>
                            <p:childTnLst>
                              <p:par>
                                <p:cTn id="18" presetID="6" presetClass="entr" presetSubtype="16"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childTnLst>
                          </p:cTn>
                        </p:par>
                        <p:par>
                          <p:cTn id="21" fill="hold">
                            <p:stCondLst>
                              <p:cond delay="3500"/>
                            </p:stCondLst>
                            <p:childTnLst>
                              <p:par>
                                <p:cTn id="22" presetID="14" presetClass="entr" presetSubtype="10" fill="hold" nodeType="after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4" dur="500"/>
                                        <p:tgtEl>
                                          <p:spTgt spid="3">
                                            <p:txEl>
                                              <p:pRg st="0" end="0"/>
                                            </p:txEl>
                                          </p:spTgt>
                                        </p:tgtEl>
                                      </p:cBhvr>
                                    </p:animEffect>
                                  </p:childTnLst>
                                </p:cTn>
                              </p:par>
                            </p:childTnLst>
                          </p:cTn>
                        </p:par>
                        <p:par>
                          <p:cTn id="25" fill="hold">
                            <p:stCondLst>
                              <p:cond delay="4000"/>
                            </p:stCondLst>
                            <p:childTnLst>
                              <p:par>
                                <p:cTn id="26" presetID="14" presetClass="entr" presetSubtype="10" fill="hold" nodeType="after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8" dur="500"/>
                                        <p:tgtEl>
                                          <p:spTgt spid="3">
                                            <p:txEl>
                                              <p:pRg st="1" end="1"/>
                                            </p:txEl>
                                          </p:spTgt>
                                        </p:tgtEl>
                                      </p:cBhvr>
                                    </p:animEffect>
                                  </p:childTnLst>
                                </p:cTn>
                              </p:par>
                            </p:childTnLst>
                          </p:cTn>
                        </p:par>
                        <p:par>
                          <p:cTn id="29" fill="hold">
                            <p:stCondLst>
                              <p:cond delay="4500"/>
                            </p:stCondLst>
                            <p:childTnLst>
                              <p:par>
                                <p:cTn id="30" presetID="14" presetClass="entr" presetSubtype="10" fill="hold"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BD840-48C5-4E02-AE62-01079EF449CC}"/>
              </a:ext>
            </a:extLst>
          </p:cNvPr>
          <p:cNvSpPr>
            <a:spLocks noGrp="1"/>
          </p:cNvSpPr>
          <p:nvPr>
            <p:ph type="title"/>
          </p:nvPr>
        </p:nvSpPr>
        <p:spPr>
          <a:xfrm>
            <a:off x="677334" y="387658"/>
            <a:ext cx="8596668" cy="1320800"/>
          </a:xfrm>
          <a:ln>
            <a:noFill/>
          </a:ln>
          <a:effectLst>
            <a:glow rad="139700">
              <a:schemeClr val="accent5">
                <a:satMod val="175000"/>
                <a:alpha val="40000"/>
              </a:schemeClr>
            </a:glow>
            <a:outerShdw blurRad="50800" dist="38100" dir="5400000" algn="t" rotWithShape="0">
              <a:prstClr val="black">
                <a:alpha val="40000"/>
              </a:prstClr>
            </a:outerShdw>
            <a:reflection blurRad="6350" stA="52000" endA="300" endPos="35000" dir="5400000" sy="-100000" algn="bl" rotWithShape="0"/>
          </a:effectLst>
          <a:scene3d>
            <a:camera prst="orthographicFront">
              <a:rot lat="0" lon="0" rev="0"/>
            </a:camera>
            <a:lightRig rig="brightRoom" dir="t">
              <a:rot lat="0" lon="0" rev="600000"/>
            </a:lightRig>
          </a:scene3d>
          <a:sp3d prstMaterial="metal">
            <a:bevelT w="38100" h="57150" prst="angle"/>
          </a:sp3d>
        </p:spPr>
        <p:txBody>
          <a:bodyPr>
            <a:normAutofit/>
          </a:bodyPr>
          <a:lstStyle/>
          <a:p>
            <a:r>
              <a:rPr lang="en-US" sz="5400" u="sng" dirty="0">
                <a:solidFill>
                  <a:schemeClr val="tx1"/>
                </a:solidFill>
                <a:effectLst>
                  <a:outerShdw blurRad="38100" dist="38100" dir="2700000" algn="tl">
                    <a:srgbClr val="000000">
                      <a:alpha val="43137"/>
                    </a:srgbClr>
                  </a:outerShdw>
                </a:effectLst>
              </a:rPr>
              <a:t>Components Used</a:t>
            </a:r>
            <a:r>
              <a:rPr lang="en-US" sz="5400" dirty="0">
                <a:solidFill>
                  <a:schemeClr val="tx1"/>
                </a:solidFill>
                <a:effectLst>
                  <a:outerShdw blurRad="38100" dist="38100" dir="2700000" algn="tl">
                    <a:srgbClr val="000000">
                      <a:alpha val="43137"/>
                    </a:srgbClr>
                  </a:outerShdw>
                </a:effectLst>
              </a:rPr>
              <a:t>:</a:t>
            </a:r>
            <a:endParaRPr lang="en-IN" sz="5400" u="sng" dirty="0">
              <a:solidFill>
                <a:schemeClr val="tx1"/>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E325FC1A-5F31-4AC3-BBD8-2324EF17EC52}"/>
              </a:ext>
            </a:extLst>
          </p:cNvPr>
          <p:cNvSpPr>
            <a:spLocks noGrp="1"/>
          </p:cNvSpPr>
          <p:nvPr>
            <p:ph idx="1"/>
          </p:nvPr>
        </p:nvSpPr>
        <p:spPr/>
        <p:txBody>
          <a:bodyPr>
            <a:normAutofit/>
          </a:bodyPr>
          <a:lstStyle/>
          <a:p>
            <a:pPr>
              <a:buFont typeface="Arial" panose="020B0604020202020204" pitchFamily="34" charset="0"/>
              <a:buChar char="•"/>
            </a:pPr>
            <a:endParaRPr lang="en-US" sz="3600" dirty="0"/>
          </a:p>
          <a:p>
            <a:pPr>
              <a:buFont typeface="Wingdings" panose="05000000000000000000" pitchFamily="2" charset="2"/>
              <a:buChar char="v"/>
            </a:pPr>
            <a:endParaRPr lang="en-IN" sz="3600" dirty="0"/>
          </a:p>
        </p:txBody>
      </p:sp>
      <p:pic>
        <p:nvPicPr>
          <p:cNvPr id="4" name="Picture 3">
            <a:extLst>
              <a:ext uri="{FF2B5EF4-FFF2-40B4-BE49-F238E27FC236}">
                <a16:creationId xmlns:a16="http://schemas.microsoft.com/office/drawing/2014/main" id="{8EBC7CDB-2146-976D-64F1-109A8ED93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95" y="1473693"/>
            <a:ext cx="6503563" cy="5288206"/>
          </a:xfrm>
          <a:prstGeom prst="rect">
            <a:avLst/>
          </a:prstGeom>
        </p:spPr>
      </p:pic>
    </p:spTree>
    <p:extLst>
      <p:ext uri="{BB962C8B-B14F-4D97-AF65-F5344CB8AC3E}">
        <p14:creationId xmlns:p14="http://schemas.microsoft.com/office/powerpoint/2010/main" val="853225124"/>
      </p:ext>
    </p:extLst>
  </p:cSld>
  <p:clrMapOvr>
    <a:masterClrMapping/>
  </p:clrMapOvr>
  <mc:AlternateContent xmlns:mc="http://schemas.openxmlformats.org/markup-compatibility/2006" xmlns:p15="http://schemas.microsoft.com/office/powerpoint/2012/main">
    <mc:Choice Requires="p15">
      <p:transition spd="slow">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dder_subtractor">
            <a:hlinkClick r:id="" action="ppaction://media"/>
            <a:extLst>
              <a:ext uri="{FF2B5EF4-FFF2-40B4-BE49-F238E27FC236}">
                <a16:creationId xmlns:a16="http://schemas.microsoft.com/office/drawing/2014/main" id="{6FB7D460-ABDE-79C5-B111-2AB63225196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0121" y="1207364"/>
            <a:ext cx="8277346" cy="4998128"/>
          </a:xfrm>
        </p:spPr>
      </p:pic>
      <p:sp>
        <p:nvSpPr>
          <p:cNvPr id="4" name="Rectangle 3">
            <a:extLst>
              <a:ext uri="{FF2B5EF4-FFF2-40B4-BE49-F238E27FC236}">
                <a16:creationId xmlns:a16="http://schemas.microsoft.com/office/drawing/2014/main" id="{934B7D65-4D18-2D41-0D48-CA5A8C276339}"/>
              </a:ext>
            </a:extLst>
          </p:cNvPr>
          <p:cNvSpPr/>
          <p:nvPr/>
        </p:nvSpPr>
        <p:spPr>
          <a:xfrm>
            <a:off x="199681" y="409429"/>
            <a:ext cx="9904635" cy="646331"/>
          </a:xfrm>
          <a:prstGeom prst="rect">
            <a:avLst/>
          </a:prstGeom>
          <a:noFill/>
          <a:effectLst>
            <a:outerShdw blurRad="50800" dist="38100" dir="5400000" algn="t" rotWithShape="0">
              <a:prstClr val="black">
                <a:alpha val="40000"/>
              </a:prstClr>
            </a:outerShdw>
          </a:effectLst>
        </p:spPr>
        <p:txBody>
          <a:bodyPr wrap="none" lIns="91440" tIns="45720" rIns="91440" bIns="45720">
            <a:spAutoFit/>
          </a:bodyPr>
          <a:lstStyle/>
          <a:p>
            <a:r>
              <a:rPr lang="en-US" sz="3600" b="1" u="sng" cap="none" spc="0" dirty="0">
                <a:ln w="0"/>
                <a:solidFill>
                  <a:schemeClr val="tx1"/>
                </a:solidFill>
                <a:effectLst>
                  <a:outerShdw blurRad="38100" dist="19050" dir="2700000" algn="tl" rotWithShape="0">
                    <a:schemeClr val="dk1">
                      <a:alpha val="40000"/>
                    </a:schemeClr>
                  </a:outerShdw>
                </a:effectLst>
              </a:rPr>
              <a:t>Simulation Of Parallel Adder </a:t>
            </a:r>
            <a:r>
              <a:rPr lang="en-US" sz="3600" b="1" u="sng" dirty="0">
                <a:ln w="0"/>
                <a:effectLst>
                  <a:outerShdw blurRad="38100" dist="19050" dir="2700000" algn="tl" rotWithShape="0">
                    <a:schemeClr val="dk1">
                      <a:alpha val="40000"/>
                    </a:schemeClr>
                  </a:outerShdw>
                </a:effectLst>
              </a:rPr>
              <a:t>C</a:t>
            </a:r>
            <a:r>
              <a:rPr lang="en-US" sz="3600" b="1" u="sng" cap="none" spc="0" dirty="0">
                <a:ln w="0"/>
                <a:solidFill>
                  <a:schemeClr val="tx1"/>
                </a:solidFill>
                <a:effectLst>
                  <a:outerShdw blurRad="38100" dist="19050" dir="2700000" algn="tl" rotWithShape="0">
                    <a:schemeClr val="dk1">
                      <a:alpha val="40000"/>
                    </a:schemeClr>
                  </a:outerShdw>
                </a:effectLst>
              </a:rPr>
              <a:t>um Subtractor</a:t>
            </a:r>
            <a:r>
              <a:rPr lang="en-US" sz="3600" b="1" cap="none" spc="0" dirty="0">
                <a:ln w="0"/>
                <a:solidFill>
                  <a:schemeClr val="tx1"/>
                </a:solidFill>
                <a:effectLst>
                  <a:outerShdw blurRad="38100" dist="19050" dir="2700000" algn="tl" rotWithShape="0">
                    <a:schemeClr val="dk1">
                      <a:alpha val="40000"/>
                    </a:schemeClr>
                  </a:outerShdw>
                </a:effectLst>
              </a:rPr>
              <a:t>:</a:t>
            </a:r>
            <a:endParaRPr lang="en-US" sz="3600" b="1" u="sng"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611559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1000"/>
                                        <p:tgtEl>
                                          <p:spTgt spid="4">
                                            <p:txEl>
                                              <p:pRg st="0" end="0"/>
                                            </p:txEl>
                                          </p:spTgt>
                                        </p:tgtEl>
                                      </p:cBhvr>
                                    </p:animEffect>
                                  </p:childTnLst>
                                </p:cTn>
                              </p:par>
                            </p:childTnLst>
                          </p:cTn>
                        </p:par>
                        <p:par>
                          <p:cTn id="8" fill="hold">
                            <p:stCondLst>
                              <p:cond delay="1000"/>
                            </p:stCondLst>
                            <p:childTnLst>
                              <p:par>
                                <p:cTn id="9" presetID="6" presetClass="entr" presetSubtype="16"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par>
                          <p:cTn id="12" fill="hold">
                            <p:stCondLst>
                              <p:cond delay="3250"/>
                            </p:stCondLst>
                            <p:childTnLst>
                              <p:par>
                                <p:cTn id="13" presetID="1" presetClass="mediacall" presetSubtype="0" fill="hold" nodeType="afterEffect">
                                  <p:stCondLst>
                                    <p:cond delay="4000"/>
                                  </p:stCondLst>
                                  <p:childTnLst>
                                    <p:cmd type="call" cmd="playFrom(0.0)">
                                      <p:cBhvr>
                                        <p:cTn id="14" dur="439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50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874</TotalTime>
  <Words>298</Words>
  <Application>Microsoft Office PowerPoint</Application>
  <PresentationFormat>Widescreen</PresentationFormat>
  <Paragraphs>59</Paragraphs>
  <Slides>16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Bell MT</vt:lpstr>
      <vt:lpstr>Calibri</vt:lpstr>
      <vt:lpstr>Trebuchet MS</vt:lpstr>
      <vt:lpstr>Wingdings</vt:lpstr>
      <vt:lpstr>Wingdings 3</vt:lpstr>
      <vt:lpstr>Facet</vt:lpstr>
      <vt:lpstr>MAGNITUDE COMPARATOR AND  PARALLEL ADDER  CUM SUBTRACTOR</vt:lpstr>
      <vt:lpstr>PowerPoint Presentation</vt:lpstr>
      <vt:lpstr>PowerPoint Presentation</vt:lpstr>
      <vt:lpstr>Introduction:</vt:lpstr>
      <vt:lpstr>PowerPoint Presentation</vt:lpstr>
      <vt:lpstr>Circuit Diagram Of Magnitude Comparator:</vt:lpstr>
      <vt:lpstr>Circuit Diagram Of Four Bit Parallel Adder Cum Subtractor:</vt:lpstr>
      <vt:lpstr>Components Used:</vt:lpstr>
      <vt:lpstr>PowerPoint Presentation</vt:lpstr>
      <vt:lpstr>PowerPoint Presentation</vt:lpstr>
      <vt:lpstr>PowerPoint Presentation</vt:lpstr>
      <vt:lpstr>PowerPoint Presentation</vt:lpstr>
      <vt:lpstr>PowerPoint Presentation</vt:lpstr>
      <vt:lpstr>PowerPoint Presentation</vt:lpstr>
      <vt:lpstr>Reference: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MAGNITUDE COMPARATOR</dc:title>
  <dc:creator>nayancha24@gmail.com</dc:creator>
  <cp:lastModifiedBy>nayan chaurasia</cp:lastModifiedBy>
  <cp:revision>36</cp:revision>
  <dcterms:created xsi:type="dcterms:W3CDTF">2022-03-11T15:18:08Z</dcterms:created>
  <dcterms:modified xsi:type="dcterms:W3CDTF">2022-05-28T06:24:28Z</dcterms:modified>
</cp:coreProperties>
</file>